
<file path=[Content_Types].xml><?xml version="1.0" encoding="utf-8"?>
<Types xmlns="http://schemas.openxmlformats.org/package/2006/content-types">
  <Default Extension="fntdata" ContentType="application/x-fontdata"/>
  <Default Extension="glb" ContentType="model/gltf.binary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15"/>
  </p:notesMasterIdLst>
  <p:sldIdLst>
    <p:sldId id="302" r:id="rId2"/>
    <p:sldId id="301" r:id="rId3"/>
    <p:sldId id="256" r:id="rId4"/>
    <p:sldId id="257" r:id="rId5"/>
    <p:sldId id="303" r:id="rId6"/>
    <p:sldId id="258" r:id="rId7"/>
    <p:sldId id="265" r:id="rId8"/>
    <p:sldId id="304" r:id="rId9"/>
    <p:sldId id="268" r:id="rId10"/>
    <p:sldId id="274" r:id="rId11"/>
    <p:sldId id="266" r:id="rId12"/>
    <p:sldId id="279" r:id="rId13"/>
    <p:sldId id="280" r:id="rId14"/>
  </p:sldIdLst>
  <p:sldSz cx="9144000" cy="5143500" type="screen16x9"/>
  <p:notesSz cx="6858000" cy="9144000"/>
  <p:embeddedFontLst>
    <p:embeddedFont>
      <p:font typeface="Bahnschrift" panose="020B0502040204020203" pitchFamily="34" charset="0"/>
      <p:regular r:id="rId16"/>
      <p:bold r:id="rId17"/>
    </p:embeddedFont>
    <p:embeddedFont>
      <p:font typeface="Bahnschrift SemiBold" panose="020B0502040204020203" pitchFamily="34" charset="0"/>
      <p:bold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Fredoka One" panose="02000000000000000000" pitchFamily="2" charset="0"/>
      <p:regular r:id="rId23"/>
    </p:embeddedFont>
    <p:embeddedFont>
      <p:font typeface="Roboto Condensed Light" panose="02000000000000000000" pitchFamily="2" charset="0"/>
      <p:regular r:id="rId24"/>
      <p:italic r:id="rId25"/>
    </p:embeddedFont>
    <p:embeddedFont>
      <p:font typeface="Source Sans Pro" panose="020B0503030403020204" pitchFamily="34" charset="0"/>
      <p:regular r:id="rId26"/>
      <p:bold r:id="rId27"/>
      <p:italic r:id="rId28"/>
      <p:boldItalic r:id="rId29"/>
    </p:embeddedFont>
    <p:embeddedFont>
      <p:font typeface="Space Grotesk" panose="020B0604020202020204" charset="0"/>
      <p:regular r:id="rId30"/>
      <p:bold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B30F1"/>
    <a:srgbClr val="6674F5"/>
    <a:srgbClr val="58DF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A1E1358-128B-42DA-BD4C-2A25E3A7F8A6}">
  <a:tblStyle styleId="{4A1E1358-128B-42DA-BD4C-2A25E3A7F8A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5196" autoAdjust="0"/>
  </p:normalViewPr>
  <p:slideViewPr>
    <p:cSldViewPr snapToGrid="0">
      <p:cViewPr>
        <p:scale>
          <a:sx n="100" d="100"/>
          <a:sy n="100" d="100"/>
        </p:scale>
        <p:origin x="336" y="58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3154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05T16:27:21.76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0 208 24575,'6'1'0,"-1"0"0,1 0 0,0 0 0,-1 1 0,1 0 0,-1 0 0,0 0 0,0 0 0,0 1 0,0 0 0,0 0 0,0 1 0,-1-1 0,1 1 0,-1 0 0,0 0 0,0 0 0,-1 1 0,1-1 0,-1 1 0,3 6 0,3 4 0,0 2 0,-1-1 0,-1 1 0,-1 0 0,6 25 0,-1 13 0,4 87 0,-11-96 0,-2-33 0,-2-9 0,1-1 0,0 1 0,-1-1 0,0 1 0,0 0 0,0-1 0,0 1 0,0 0 0,-1-1 0,0 1 0,-1 4 0,2-8 0,-1 0 0,1 0 0,0 0 0,-1 0 0,1 0 0,0 0 0,0 0 0,-1 0 0,1 0 0,0 0 0,-1 0 0,1 0 0,0 0 0,0 0 0,-1 0 0,1-1 0,0 1 0,0 0 0,-1 0 0,1 0 0,0 0 0,0-1 0,0 1 0,-1 0 0,1 0 0,0-1 0,0 1 0,0 0 0,0 0 0,-1-1 0,1 1 0,0 0 0,0 0 0,0-1 0,0 1 0,0 0 0,0-1 0,0 1 0,0 0 0,0-1 0,0 1 0,0 0 0,0 0 0,0-1 0,-5-16 0,0-31 0,1-1 0,6-86 0,0 45 0,-2 82 0,0-5 0,0 0 0,1-1 0,3-18 0,-2 27 0,0-1 0,0 1 0,0 0 0,0 0 0,1 0 0,0 0 0,0 0 0,0 0 0,1 1 0,-1 0 0,6-5 0,6-7 0,1 1 0,1 0 0,1 1 0,24-14 0,-36 24 0,0 1 0,0 0 0,1 0 0,-1 1 0,1 0 0,0 0 0,-1 1 0,1 0 0,0 0 0,0 0 0,0 1 0,0 0 0,0 1 0,0-1 0,0 1 0,0 1 0,-1-1 0,8 3 0,5 4 0,0 1 0,-1 0 0,-1 2 0,0-1 0,0 2 0,-1 1 0,19 18 0,6 10 0,46 58 0,-62-67 0,34 55 0,-52-76 0,-1 1 0,0 0 0,0 0 0,-2 1 0,1-1 0,-2 1 0,0 0 0,3 24 0,-6-35 0,0 0 0,-1 0 0,1 0 0,0 0 0,-1 0 0,1-1 0,-1 1 0,0 0 0,0 0 0,0 0 0,0-1 0,0 1 0,0 0 0,0-1 0,0 1 0,-1-1 0,1 1 0,0-1 0,-1 0 0,0 0 0,1 1 0,-1-1 0,0 0 0,1 0 0,-1-1 0,0 1 0,0 0 0,0-1 0,0 1 0,0-1 0,0 1 0,1-1 0,-5 0 0,-10 2 0,1-1 0,-1-1 0,-20-2 0,19 1 0,-5-1 0,1-1 0,0-1 0,0-1 0,1-1 0,-1 0 0,1-2 0,0 0 0,1-2 0,0 0 0,1-1 0,0 0 0,-29-26 0,10 5 0,3-2 0,0-1 0,2-1 0,-42-64 0,68 90 0,0 0 0,1 0 0,0-1 0,1 0 0,0 0 0,1 0 0,0 0 0,1-1 0,-2-22 0,3 2 0,1-1 0,6-39 0,-6 71 0,0 0 0,0 0 0,0 0 0,0-1 0,0 1 0,0 0 0,0 0 0,0 0 0,0 0 0,1 0 0,-1 0 0,0 0 0,1 0 0,-1 0 0,1 0 0,-1 0 0,1 0 0,0 0 0,-1 1 0,1-1 0,0 0 0,-1 0 0,1 0 0,0 1 0,0-1 0,0 1 0,0-1 0,0 0 0,0 1 0,0 0 0,0-1 0,0 1 0,0-1 0,0 1 0,0 0 0,0 0 0,0 0 0,0 0 0,0 0 0,0 0 0,0 0 0,0 0 0,0 0 0,1 0 0,-1 0 0,0 1 0,0-1 0,0 0 0,0 1 0,0-1 0,0 1 0,0-1 0,1 2 0,8 4 0,-1 0 0,0 1 0,0-1 0,9 10 0,-14-12 0,36 38-1365,-29-27-5461</inkml:trace>
</inkml:ink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g877b642fd3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5" name="Google Shape;1665;g877b642fd3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86283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4" name="Google Shape;2144;g7ae51df4e0_0_4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5" name="Google Shape;2145;g7ae51df4e0_0_4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6" name="Google Shape;1796;g7ae51df4e0_0_2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7" name="Google Shape;1797;g7ae51df4e0_0_2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7" name="Google Shape;2507;g7ae51df4e0_0_5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8" name="Google Shape;2508;g7ae51df4e0_0_5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1" name="Google Shape;2581;g7ae51df4e0_0_5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2" name="Google Shape;2582;g7ae51df4e0_0_5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g85cf8b5f36_0_60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6" name="Google Shape;1416;g85cf8b5f36_0_60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0414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g8794a74c9d_0_24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6" name="Google Shape;1336;g8794a74c9d_0_24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g85cf8b5f36_0_60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6" name="Google Shape;1416;g85cf8b5f36_0_60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g85cf8b5f36_0_60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6" name="Google Shape;1416;g85cf8b5f36_0_60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94341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1" name="Google Shape;1421;gc6ac5e8787_1_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2" name="Google Shape;1422;gc6ac5e8787_1_1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" name="Google Shape;1730;g7ae51df4e0_0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1" name="Google Shape;1731;g7ae51df4e0_0_2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4" name="Google Shape;2144;g7ae51df4e0_0_4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5" name="Google Shape;2145;g7ae51df4e0_0_4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512717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" name="Google Shape;1853;g7ae51df4e0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4" name="Google Shape;1854;g7ae51df4e0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803620" y="1587212"/>
            <a:ext cx="4283700" cy="182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sz="65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803620" y="4067760"/>
            <a:ext cx="4283700" cy="2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152400" y="157303"/>
            <a:ext cx="7589840" cy="4524094"/>
            <a:chOff x="152400" y="157303"/>
            <a:chExt cx="7589840" cy="4524094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152400" y="157303"/>
              <a:ext cx="1540067" cy="983325"/>
              <a:chOff x="-363350" y="-51188"/>
              <a:chExt cx="1540067" cy="983325"/>
            </a:xfrm>
          </p:grpSpPr>
          <p:sp>
            <p:nvSpPr>
              <p:cNvPr id="13" name="Google Shape;13;p2"/>
              <p:cNvSpPr/>
              <p:nvPr/>
            </p:nvSpPr>
            <p:spPr>
              <a:xfrm rot="5400000">
                <a:off x="1129720" y="-51163"/>
                <a:ext cx="43" cy="93951"/>
              </a:xfrm>
              <a:custGeom>
                <a:avLst/>
                <a:gdLst/>
                <a:ahLst/>
                <a:cxnLst/>
                <a:rect l="l" t="t" r="r" b="b"/>
                <a:pathLst>
                  <a:path w="1" h="2190" fill="none" extrusionOk="0">
                    <a:moveTo>
                      <a:pt x="0" y="2189"/>
                    </a:moveTo>
                    <a:lnTo>
                      <a:pt x="0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 rot="5400000">
                <a:off x="840874" y="-51807"/>
                <a:ext cx="43" cy="95238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 rot="5400000">
                <a:off x="551385" y="-51807"/>
                <a:ext cx="43" cy="95238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 rot="5400000">
                <a:off x="262582" y="-51163"/>
                <a:ext cx="43" cy="93951"/>
              </a:xfrm>
              <a:custGeom>
                <a:avLst/>
                <a:gdLst/>
                <a:ahLst/>
                <a:cxnLst/>
                <a:rect l="l" t="t" r="r" b="b"/>
                <a:pathLst>
                  <a:path w="1" h="2190" fill="none" extrusionOk="0">
                    <a:moveTo>
                      <a:pt x="0" y="2189"/>
                    </a:moveTo>
                    <a:lnTo>
                      <a:pt x="0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 rot="5400000">
                <a:off x="-26264" y="-51807"/>
                <a:ext cx="43" cy="95238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8" name="Google Shape;18;p2"/>
              <p:cNvGrpSpPr/>
              <p:nvPr/>
            </p:nvGrpSpPr>
            <p:grpSpPr>
              <a:xfrm>
                <a:off x="-363350" y="-51188"/>
                <a:ext cx="1540067" cy="983325"/>
                <a:chOff x="-363350" y="-51188"/>
                <a:chExt cx="1540067" cy="983325"/>
              </a:xfrm>
            </p:grpSpPr>
            <p:sp>
              <p:nvSpPr>
                <p:cNvPr id="19" name="Google Shape;19;p2"/>
                <p:cNvSpPr/>
                <p:nvPr/>
              </p:nvSpPr>
              <p:spPr>
                <a:xfrm rot="5400000">
                  <a:off x="-362688" y="884495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19" y="0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" name="Google Shape;20;p2"/>
                <p:cNvSpPr/>
                <p:nvPr/>
              </p:nvSpPr>
              <p:spPr>
                <a:xfrm>
                  <a:off x="-315731" y="837541"/>
                  <a:ext cx="0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h="2220" fill="none" extrusionOk="0">
                      <a:moveTo>
                        <a:pt x="0" y="2219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" name="Google Shape;21;p2"/>
                <p:cNvSpPr/>
                <p:nvPr/>
              </p:nvSpPr>
              <p:spPr>
                <a:xfrm rot="5400000">
                  <a:off x="1082098" y="58846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19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" name="Google Shape;22;p2"/>
                <p:cNvSpPr/>
                <p:nvPr/>
              </p:nvSpPr>
              <p:spPr>
                <a:xfrm rot="5400000">
                  <a:off x="1129720" y="542178"/>
                  <a:ext cx="43" cy="93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190" fill="none" extrusionOk="0">
                      <a:moveTo>
                        <a:pt x="0" y="2189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" name="Google Shape;23;p2"/>
                <p:cNvSpPr/>
                <p:nvPr/>
              </p:nvSpPr>
              <p:spPr>
                <a:xfrm rot="5400000">
                  <a:off x="792652" y="58846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19" y="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" name="Google Shape;24;p2"/>
                <p:cNvSpPr/>
                <p:nvPr/>
              </p:nvSpPr>
              <p:spPr>
                <a:xfrm rot="5400000">
                  <a:off x="840874" y="541535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0" y="2219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" name="Google Shape;25;p2"/>
                <p:cNvSpPr/>
                <p:nvPr/>
              </p:nvSpPr>
              <p:spPr>
                <a:xfrm rot="5400000">
                  <a:off x="504450" y="58846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19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" name="Google Shape;26;p2"/>
                <p:cNvSpPr/>
                <p:nvPr/>
              </p:nvSpPr>
              <p:spPr>
                <a:xfrm rot="5400000">
                  <a:off x="551385" y="541535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0" y="2219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" name="Google Shape;27;p2"/>
                <p:cNvSpPr/>
                <p:nvPr/>
              </p:nvSpPr>
              <p:spPr>
                <a:xfrm rot="5400000">
                  <a:off x="214960" y="58846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19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" name="Google Shape;28;p2"/>
                <p:cNvSpPr/>
                <p:nvPr/>
              </p:nvSpPr>
              <p:spPr>
                <a:xfrm rot="5400000">
                  <a:off x="262582" y="542178"/>
                  <a:ext cx="43" cy="93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190" fill="none" extrusionOk="0">
                      <a:moveTo>
                        <a:pt x="0" y="2189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" name="Google Shape;29;p2"/>
                <p:cNvSpPr/>
                <p:nvPr/>
              </p:nvSpPr>
              <p:spPr>
                <a:xfrm rot="5400000">
                  <a:off x="-74529" y="58846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19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" name="Google Shape;30;p2"/>
                <p:cNvSpPr/>
                <p:nvPr/>
              </p:nvSpPr>
              <p:spPr>
                <a:xfrm rot="5400000">
                  <a:off x="-26264" y="541535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0" y="2219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" name="Google Shape;31;p2"/>
                <p:cNvSpPr/>
                <p:nvPr/>
              </p:nvSpPr>
              <p:spPr>
                <a:xfrm rot="5400000">
                  <a:off x="-362688" y="58846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19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" name="Google Shape;32;p2"/>
                <p:cNvSpPr/>
                <p:nvPr/>
              </p:nvSpPr>
              <p:spPr>
                <a:xfrm rot="5400000">
                  <a:off x="-315753" y="541535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0" y="2219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" name="Google Shape;33;p2"/>
                <p:cNvSpPr/>
                <p:nvPr/>
              </p:nvSpPr>
              <p:spPr>
                <a:xfrm rot="5400000">
                  <a:off x="1082098" y="292440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" name="Google Shape;34;p2"/>
                <p:cNvSpPr/>
                <p:nvPr/>
              </p:nvSpPr>
              <p:spPr>
                <a:xfrm rot="5400000">
                  <a:off x="1129720" y="244821"/>
                  <a:ext cx="43" cy="93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190" fill="none" extrusionOk="0">
                      <a:moveTo>
                        <a:pt x="1" y="2189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" name="Google Shape;35;p2"/>
                <p:cNvSpPr/>
                <p:nvPr/>
              </p:nvSpPr>
              <p:spPr>
                <a:xfrm rot="5400000">
                  <a:off x="792652" y="292440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" name="Google Shape;36;p2"/>
                <p:cNvSpPr/>
                <p:nvPr/>
              </p:nvSpPr>
              <p:spPr>
                <a:xfrm rot="5400000">
                  <a:off x="840874" y="244178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1" y="2219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" name="Google Shape;37;p2"/>
                <p:cNvSpPr/>
                <p:nvPr/>
              </p:nvSpPr>
              <p:spPr>
                <a:xfrm rot="5400000">
                  <a:off x="504450" y="292440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" name="Google Shape;38;p2"/>
                <p:cNvSpPr/>
                <p:nvPr/>
              </p:nvSpPr>
              <p:spPr>
                <a:xfrm rot="5400000">
                  <a:off x="551385" y="244178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1" y="2219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" name="Google Shape;39;p2"/>
                <p:cNvSpPr/>
                <p:nvPr/>
              </p:nvSpPr>
              <p:spPr>
                <a:xfrm rot="5400000">
                  <a:off x="214960" y="292440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" name="Google Shape;40;p2"/>
                <p:cNvSpPr/>
                <p:nvPr/>
              </p:nvSpPr>
              <p:spPr>
                <a:xfrm rot="5400000">
                  <a:off x="262582" y="244821"/>
                  <a:ext cx="43" cy="93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190" fill="none" extrusionOk="0">
                      <a:moveTo>
                        <a:pt x="1" y="2189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" name="Google Shape;41;p2"/>
                <p:cNvSpPr/>
                <p:nvPr/>
              </p:nvSpPr>
              <p:spPr>
                <a:xfrm rot="5400000">
                  <a:off x="-74529" y="292440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" name="Google Shape;42;p2"/>
                <p:cNvSpPr/>
                <p:nvPr/>
              </p:nvSpPr>
              <p:spPr>
                <a:xfrm rot="5400000">
                  <a:off x="-26264" y="244178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1" y="2219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" name="Google Shape;43;p2"/>
                <p:cNvSpPr/>
                <p:nvPr/>
              </p:nvSpPr>
              <p:spPr>
                <a:xfrm rot="5400000">
                  <a:off x="-362688" y="292440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" name="Google Shape;44;p2"/>
                <p:cNvSpPr/>
                <p:nvPr/>
              </p:nvSpPr>
              <p:spPr>
                <a:xfrm rot="5400000">
                  <a:off x="-315753" y="244178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1" y="2219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 rot="5400000">
                  <a:off x="1082098" y="-358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 rot="5400000">
                  <a:off x="792652" y="-358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 rot="5400000">
                  <a:off x="504450" y="-358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 rot="5400000">
                  <a:off x="214960" y="-358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 rot="5400000">
                  <a:off x="-74529" y="-358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 rot="5400000">
                  <a:off x="-362688" y="-358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1" name="Google Shape;51;p2"/>
              <p:cNvSpPr/>
              <p:nvPr/>
            </p:nvSpPr>
            <p:spPr>
              <a:xfrm rot="5400000">
                <a:off x="-315753" y="-51807"/>
                <a:ext cx="43" cy="95238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" name="Google Shape;52;p2"/>
            <p:cNvGrpSpPr/>
            <p:nvPr/>
          </p:nvGrpSpPr>
          <p:grpSpPr>
            <a:xfrm>
              <a:off x="5538440" y="3930550"/>
              <a:ext cx="2203800" cy="750847"/>
              <a:chOff x="5538440" y="3930550"/>
              <a:chExt cx="2203800" cy="750847"/>
            </a:xfrm>
          </p:grpSpPr>
          <p:cxnSp>
            <p:nvCxnSpPr>
              <p:cNvPr id="53" name="Google Shape;53;p2"/>
              <p:cNvCxnSpPr/>
              <p:nvPr/>
            </p:nvCxnSpPr>
            <p:spPr>
              <a:xfrm>
                <a:off x="5538440" y="4118262"/>
                <a:ext cx="22038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4" name="Google Shape;54;p2"/>
              <p:cNvCxnSpPr/>
              <p:nvPr/>
            </p:nvCxnSpPr>
            <p:spPr>
              <a:xfrm>
                <a:off x="5538440" y="4305974"/>
                <a:ext cx="22038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5" name="Google Shape;55;p2"/>
              <p:cNvCxnSpPr/>
              <p:nvPr/>
            </p:nvCxnSpPr>
            <p:spPr>
              <a:xfrm>
                <a:off x="5538440" y="4493685"/>
                <a:ext cx="22038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6" name="Google Shape;56;p2"/>
              <p:cNvCxnSpPr/>
              <p:nvPr/>
            </p:nvCxnSpPr>
            <p:spPr>
              <a:xfrm>
                <a:off x="5538440" y="4681397"/>
                <a:ext cx="22038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7" name="Google Shape;57;p2"/>
              <p:cNvCxnSpPr/>
              <p:nvPr/>
            </p:nvCxnSpPr>
            <p:spPr>
              <a:xfrm>
                <a:off x="5538440" y="3930550"/>
                <a:ext cx="22038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8" name="Google Shape;58;p2"/>
            <p:cNvGrpSpPr/>
            <p:nvPr/>
          </p:nvGrpSpPr>
          <p:grpSpPr>
            <a:xfrm>
              <a:off x="2103065" y="233517"/>
              <a:ext cx="2239332" cy="610447"/>
              <a:chOff x="489414" y="450012"/>
              <a:chExt cx="2153203" cy="586912"/>
            </a:xfrm>
          </p:grpSpPr>
          <p:sp>
            <p:nvSpPr>
              <p:cNvPr id="59" name="Google Shape;59;p2"/>
              <p:cNvSpPr/>
              <p:nvPr/>
            </p:nvSpPr>
            <p:spPr>
              <a:xfrm>
                <a:off x="489414" y="450012"/>
                <a:ext cx="2153203" cy="586912"/>
              </a:xfrm>
              <a:custGeom>
                <a:avLst/>
                <a:gdLst/>
                <a:ahLst/>
                <a:cxnLst/>
                <a:rect l="l" t="t" r="r" b="b"/>
                <a:pathLst>
                  <a:path w="50518" h="13770" fill="none" extrusionOk="0">
                    <a:moveTo>
                      <a:pt x="50518" y="0"/>
                    </a:moveTo>
                    <a:lnTo>
                      <a:pt x="0" y="0"/>
                    </a:lnTo>
                    <a:lnTo>
                      <a:pt x="0" y="9089"/>
                    </a:lnTo>
                    <a:lnTo>
                      <a:pt x="38755" y="9089"/>
                    </a:lnTo>
                    <a:lnTo>
                      <a:pt x="41217" y="13344"/>
                    </a:lnTo>
                    <a:cubicBezTo>
                      <a:pt x="41460" y="13770"/>
                      <a:pt x="42129" y="13587"/>
                      <a:pt x="42129" y="13101"/>
                    </a:cubicBezTo>
                    <a:lnTo>
                      <a:pt x="42129" y="9089"/>
                    </a:lnTo>
                    <a:lnTo>
                      <a:pt x="50518" y="9089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0" name="Google Shape;60;p2"/>
              <p:cNvGrpSpPr/>
              <p:nvPr/>
            </p:nvGrpSpPr>
            <p:grpSpPr>
              <a:xfrm>
                <a:off x="584420" y="519414"/>
                <a:ext cx="1963411" cy="246971"/>
                <a:chOff x="571861" y="517439"/>
                <a:chExt cx="1963411" cy="246971"/>
              </a:xfrm>
            </p:grpSpPr>
            <p:sp>
              <p:nvSpPr>
                <p:cNvPr id="61" name="Google Shape;61;p2"/>
                <p:cNvSpPr/>
                <p:nvPr/>
              </p:nvSpPr>
              <p:spPr>
                <a:xfrm>
                  <a:off x="571861" y="517439"/>
                  <a:ext cx="246316" cy="2469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42" h="11673" fill="none" extrusionOk="0">
                      <a:moveTo>
                        <a:pt x="3283" y="11672"/>
                      </a:moveTo>
                      <a:lnTo>
                        <a:pt x="5836" y="9119"/>
                      </a:lnTo>
                      <a:lnTo>
                        <a:pt x="8359" y="11672"/>
                      </a:lnTo>
                      <a:lnTo>
                        <a:pt x="11642" y="8389"/>
                      </a:lnTo>
                      <a:lnTo>
                        <a:pt x="9089" y="5836"/>
                      </a:lnTo>
                      <a:lnTo>
                        <a:pt x="11642" y="3283"/>
                      </a:lnTo>
                      <a:lnTo>
                        <a:pt x="8359" y="0"/>
                      </a:lnTo>
                      <a:lnTo>
                        <a:pt x="5836" y="2554"/>
                      </a:lnTo>
                      <a:lnTo>
                        <a:pt x="3283" y="0"/>
                      </a:lnTo>
                      <a:lnTo>
                        <a:pt x="0" y="3283"/>
                      </a:lnTo>
                      <a:lnTo>
                        <a:pt x="2554" y="5836"/>
                      </a:lnTo>
                      <a:lnTo>
                        <a:pt x="0" y="8389"/>
                      </a:lnTo>
                      <a:close/>
                    </a:path>
                  </a:pathLst>
                </a:custGeom>
                <a:noFill/>
                <a:ln w="19050" cap="flat" cmpd="sng">
                  <a:solidFill>
                    <a:schemeClr val="lt2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" name="Google Shape;62;p2"/>
                <p:cNvSpPr/>
                <p:nvPr/>
              </p:nvSpPr>
              <p:spPr>
                <a:xfrm>
                  <a:off x="949850" y="517474"/>
                  <a:ext cx="246900" cy="246900"/>
                </a:xfrm>
                <a:prstGeom prst="noSmoking">
                  <a:avLst>
                    <a:gd name="adj" fmla="val 18750"/>
                  </a:avLst>
                </a:prstGeom>
                <a:noFill/>
                <a:ln w="1905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" name="Google Shape;63;p2"/>
                <p:cNvSpPr/>
                <p:nvPr/>
              </p:nvSpPr>
              <p:spPr>
                <a:xfrm>
                  <a:off x="1328423" y="517750"/>
                  <a:ext cx="246348" cy="246348"/>
                </a:xfrm>
                <a:prstGeom prst="irregularSeal2">
                  <a:avLst/>
                </a:prstGeom>
                <a:noFill/>
                <a:ln w="1905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" name="Google Shape;64;p2"/>
                <p:cNvSpPr/>
                <p:nvPr/>
              </p:nvSpPr>
              <p:spPr>
                <a:xfrm>
                  <a:off x="1706444" y="517474"/>
                  <a:ext cx="246900" cy="246900"/>
                </a:xfrm>
                <a:prstGeom prst="smileyFace">
                  <a:avLst>
                    <a:gd name="adj" fmla="val -4653"/>
                  </a:avLst>
                </a:prstGeom>
                <a:noFill/>
                <a:ln w="1905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" name="Google Shape;65;p2"/>
                <p:cNvSpPr/>
                <p:nvPr/>
              </p:nvSpPr>
              <p:spPr>
                <a:xfrm>
                  <a:off x="2085017" y="517486"/>
                  <a:ext cx="185132" cy="2468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238" h="40705" extrusionOk="0">
                      <a:moveTo>
                        <a:pt x="21063" y="0"/>
                      </a:moveTo>
                      <a:lnTo>
                        <a:pt x="14602" y="13956"/>
                      </a:lnTo>
                      <a:lnTo>
                        <a:pt x="8529" y="5470"/>
                      </a:lnTo>
                      <a:lnTo>
                        <a:pt x="0" y="40704"/>
                      </a:lnTo>
                      <a:lnTo>
                        <a:pt x="11802" y="21321"/>
                      </a:lnTo>
                      <a:lnTo>
                        <a:pt x="17445" y="30280"/>
                      </a:lnTo>
                      <a:lnTo>
                        <a:pt x="30237" y="9045"/>
                      </a:lnTo>
                      <a:lnTo>
                        <a:pt x="21063" y="0"/>
                      </a:lnTo>
                      <a:close/>
                    </a:path>
                  </a:pathLst>
                </a:custGeom>
                <a:noFill/>
                <a:ln w="1905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" name="Google Shape;66;p2"/>
                <p:cNvSpPr/>
                <p:nvPr/>
              </p:nvSpPr>
              <p:spPr>
                <a:xfrm>
                  <a:off x="2401823" y="517474"/>
                  <a:ext cx="133449" cy="246900"/>
                </a:xfrm>
                <a:prstGeom prst="rect">
                  <a:avLst/>
                </a:prstGeom>
              </p:spPr>
              <p:txBody>
                <a:bodyPr>
                  <a:prstTxWarp prst="textPlain">
                    <a:avLst/>
                  </a:prstTxWarp>
                </a:bodyPr>
                <a:lstStyle/>
                <a:p>
                  <a:pPr lvl="0" algn="ctr"/>
                  <a:r>
                    <a:rPr b="0" i="0">
                      <a:ln w="19050" cap="flat" cmpd="sng">
                        <a:solidFill>
                          <a:schemeClr val="lt2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>
                      <a:noFill/>
                      <a:latin typeface="Arial"/>
                    </a:rPr>
                    <a:t>!!</a:t>
                  </a:r>
                </a:p>
              </p:txBody>
            </p:sp>
          </p:grp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2">
    <p:spTree>
      <p:nvGrpSpPr>
        <p:cNvPr id="1" name="Shape 1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0" name="Google Shape;1110;p24"/>
          <p:cNvGrpSpPr/>
          <p:nvPr/>
        </p:nvGrpSpPr>
        <p:grpSpPr>
          <a:xfrm>
            <a:off x="76247" y="76200"/>
            <a:ext cx="8991506" cy="4991091"/>
            <a:chOff x="76247" y="76200"/>
            <a:chExt cx="8991506" cy="4991091"/>
          </a:xfrm>
        </p:grpSpPr>
        <p:sp>
          <p:nvSpPr>
            <p:cNvPr id="1111" name="Google Shape;1111;p24"/>
            <p:cNvSpPr/>
            <p:nvPr/>
          </p:nvSpPr>
          <p:spPr>
            <a:xfrm>
              <a:off x="76272" y="76209"/>
              <a:ext cx="8991482" cy="4991083"/>
            </a:xfrm>
            <a:custGeom>
              <a:avLst/>
              <a:gdLst/>
              <a:ahLst/>
              <a:cxnLst/>
              <a:rect l="l" t="t" r="r" b="b"/>
              <a:pathLst>
                <a:path w="99972" h="49424" extrusionOk="0">
                  <a:moveTo>
                    <a:pt x="0" y="1"/>
                  </a:moveTo>
                  <a:lnTo>
                    <a:pt x="0" y="49424"/>
                  </a:lnTo>
                  <a:lnTo>
                    <a:pt x="99972" y="49424"/>
                  </a:lnTo>
                  <a:lnTo>
                    <a:pt x="99972" y="1"/>
                  </a:ln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12" name="Google Shape;1112;p24"/>
            <p:cNvGrpSpPr/>
            <p:nvPr/>
          </p:nvGrpSpPr>
          <p:grpSpPr>
            <a:xfrm>
              <a:off x="76247" y="76200"/>
              <a:ext cx="8991482" cy="270554"/>
              <a:chOff x="495040" y="1057247"/>
              <a:chExt cx="8991482" cy="270554"/>
            </a:xfrm>
          </p:grpSpPr>
          <p:sp>
            <p:nvSpPr>
              <p:cNvPr id="1113" name="Google Shape;1113;p24"/>
              <p:cNvSpPr/>
              <p:nvPr/>
            </p:nvSpPr>
            <p:spPr>
              <a:xfrm flipH="1">
                <a:off x="495040" y="1057247"/>
                <a:ext cx="8991482" cy="270554"/>
              </a:xfrm>
              <a:custGeom>
                <a:avLst/>
                <a:gdLst/>
                <a:ahLst/>
                <a:cxnLst/>
                <a:rect l="l" t="t" r="r" b="b"/>
                <a:pathLst>
                  <a:path w="99972" h="9029" extrusionOk="0">
                    <a:moveTo>
                      <a:pt x="0" y="1"/>
                    </a:moveTo>
                    <a:lnTo>
                      <a:pt x="0" y="9028"/>
                    </a:lnTo>
                    <a:lnTo>
                      <a:pt x="99972" y="9028"/>
                    </a:lnTo>
                    <a:lnTo>
                      <a:pt x="99972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14" name="Google Shape;1114;p24"/>
              <p:cNvGrpSpPr/>
              <p:nvPr/>
            </p:nvGrpSpPr>
            <p:grpSpPr>
              <a:xfrm flipH="1">
                <a:off x="559172" y="1122848"/>
                <a:ext cx="560767" cy="139276"/>
                <a:chOff x="4771000" y="1122848"/>
                <a:chExt cx="560767" cy="139276"/>
              </a:xfrm>
            </p:grpSpPr>
            <p:grpSp>
              <p:nvGrpSpPr>
                <p:cNvPr id="1115" name="Google Shape;1115;p24"/>
                <p:cNvGrpSpPr/>
                <p:nvPr/>
              </p:nvGrpSpPr>
              <p:grpSpPr>
                <a:xfrm>
                  <a:off x="5192567" y="1122848"/>
                  <a:ext cx="139200" cy="139200"/>
                  <a:chOff x="5192567" y="1122848"/>
                  <a:chExt cx="139200" cy="139200"/>
                </a:xfrm>
              </p:grpSpPr>
              <p:sp>
                <p:nvSpPr>
                  <p:cNvPr id="1116" name="Google Shape;1116;p24"/>
                  <p:cNvSpPr/>
                  <p:nvPr/>
                </p:nvSpPr>
                <p:spPr>
                  <a:xfrm>
                    <a:off x="5192567" y="1122848"/>
                    <a:ext cx="139200" cy="139200"/>
                  </a:xfrm>
                  <a:prstGeom prst="ellipse">
                    <a:avLst/>
                  </a:prstGeom>
                  <a:solidFill>
                    <a:schemeClr val="lt1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7" name="Google Shape;1117;p24"/>
                  <p:cNvSpPr/>
                  <p:nvPr/>
                </p:nvSpPr>
                <p:spPr>
                  <a:xfrm rot="5400000">
                    <a:off x="5234842" y="1164441"/>
                    <a:ext cx="54682" cy="54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8" name="Google Shape;1118;p24"/>
                  <p:cNvSpPr/>
                  <p:nvPr/>
                </p:nvSpPr>
                <p:spPr>
                  <a:xfrm rot="5400000">
                    <a:off x="5234842" y="1164441"/>
                    <a:ext cx="54682" cy="54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119" name="Google Shape;1119;p24"/>
                <p:cNvGrpSpPr/>
                <p:nvPr/>
              </p:nvGrpSpPr>
              <p:grpSpPr>
                <a:xfrm>
                  <a:off x="4771000" y="1122849"/>
                  <a:ext cx="139200" cy="139200"/>
                  <a:chOff x="5192500" y="1122925"/>
                  <a:chExt cx="139200" cy="139200"/>
                </a:xfrm>
              </p:grpSpPr>
              <p:sp>
                <p:nvSpPr>
                  <p:cNvPr id="1120" name="Google Shape;1120;p24"/>
                  <p:cNvSpPr/>
                  <p:nvPr/>
                </p:nvSpPr>
                <p:spPr>
                  <a:xfrm>
                    <a:off x="5192500" y="1122925"/>
                    <a:ext cx="139200" cy="139200"/>
                  </a:xfrm>
                  <a:prstGeom prst="ellipse">
                    <a:avLst/>
                  </a:prstGeom>
                  <a:solidFill>
                    <a:schemeClr val="lt1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1" name="Google Shape;1121;p24"/>
                  <p:cNvSpPr/>
                  <p:nvPr/>
                </p:nvSpPr>
                <p:spPr>
                  <a:xfrm rot="2700000">
                    <a:off x="5234299" y="1164701"/>
                    <a:ext cx="54684" cy="546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122" name="Google Shape;1122;p24"/>
                <p:cNvGrpSpPr/>
                <p:nvPr/>
              </p:nvGrpSpPr>
              <p:grpSpPr>
                <a:xfrm>
                  <a:off x="4981783" y="1122924"/>
                  <a:ext cx="139200" cy="139200"/>
                  <a:chOff x="4981783" y="1122924"/>
                  <a:chExt cx="139200" cy="139200"/>
                </a:xfrm>
              </p:grpSpPr>
              <p:sp>
                <p:nvSpPr>
                  <p:cNvPr id="1123" name="Google Shape;1123;p24"/>
                  <p:cNvSpPr/>
                  <p:nvPr/>
                </p:nvSpPr>
                <p:spPr>
                  <a:xfrm>
                    <a:off x="4981783" y="1122924"/>
                    <a:ext cx="139200" cy="139200"/>
                  </a:xfrm>
                  <a:prstGeom prst="ellipse">
                    <a:avLst/>
                  </a:prstGeom>
                  <a:solidFill>
                    <a:schemeClr val="lt1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4" name="Google Shape;1124;p24"/>
                  <p:cNvSpPr/>
                  <p:nvPr/>
                </p:nvSpPr>
                <p:spPr>
                  <a:xfrm>
                    <a:off x="5026333" y="1167474"/>
                    <a:ext cx="50100" cy="501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sp>
        <p:nvSpPr>
          <p:cNvPr id="1125" name="Google Shape;1125;p24"/>
          <p:cNvSpPr txBox="1">
            <a:spLocks noGrp="1"/>
          </p:cNvSpPr>
          <p:nvPr>
            <p:ph type="title"/>
          </p:nvPr>
        </p:nvSpPr>
        <p:spPr>
          <a:xfrm>
            <a:off x="2107513" y="1624962"/>
            <a:ext cx="3852000" cy="9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5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126" name="Google Shape;1126;p24"/>
          <p:cNvSpPr txBox="1">
            <a:spLocks noGrp="1"/>
          </p:cNvSpPr>
          <p:nvPr>
            <p:ph type="subTitle" idx="1"/>
          </p:nvPr>
        </p:nvSpPr>
        <p:spPr>
          <a:xfrm>
            <a:off x="2107513" y="2631078"/>
            <a:ext cx="3852000" cy="101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27" name="Google Shape;1127;p24"/>
          <p:cNvSpPr txBox="1"/>
          <p:nvPr/>
        </p:nvSpPr>
        <p:spPr>
          <a:xfrm>
            <a:off x="1510575" y="3996625"/>
            <a:ext cx="50460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CREDITS: 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Source Sans Pro"/>
                <a:ea typeface="Source Sans Pro"/>
                <a:cs typeface="Source Sans Pro"/>
                <a:sym typeface="Source Sans Pr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</a:t>
            </a:r>
            <a:br>
              <a:rPr lang="en" sz="12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</a:br>
            <a:r>
              <a:rPr lang="en" sz="12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including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Source Sans Pro"/>
                <a:ea typeface="Source Sans Pro"/>
                <a:cs typeface="Source Sans Pro"/>
                <a:sym typeface="Source Sans Pr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and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Source Sans Pro"/>
                <a:ea typeface="Source Sans Pro"/>
                <a:cs typeface="Source Sans Pro"/>
                <a:sym typeface="Source Sans Pr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grpSp>
        <p:nvGrpSpPr>
          <p:cNvPr id="1128" name="Google Shape;1128;p24"/>
          <p:cNvGrpSpPr/>
          <p:nvPr/>
        </p:nvGrpSpPr>
        <p:grpSpPr>
          <a:xfrm>
            <a:off x="276960" y="559992"/>
            <a:ext cx="8590080" cy="4280742"/>
            <a:chOff x="276960" y="559992"/>
            <a:chExt cx="8590080" cy="4280742"/>
          </a:xfrm>
        </p:grpSpPr>
        <p:grpSp>
          <p:nvGrpSpPr>
            <p:cNvPr id="1129" name="Google Shape;1129;p24"/>
            <p:cNvGrpSpPr/>
            <p:nvPr/>
          </p:nvGrpSpPr>
          <p:grpSpPr>
            <a:xfrm rot="5400000">
              <a:off x="7753357" y="986377"/>
              <a:ext cx="1540067" cy="687298"/>
              <a:chOff x="-363350" y="-51188"/>
              <a:chExt cx="1540067" cy="687298"/>
            </a:xfrm>
          </p:grpSpPr>
          <p:sp>
            <p:nvSpPr>
              <p:cNvPr id="1130" name="Google Shape;1130;p24"/>
              <p:cNvSpPr/>
              <p:nvPr/>
            </p:nvSpPr>
            <p:spPr>
              <a:xfrm rot="5400000">
                <a:off x="1129720" y="-51163"/>
                <a:ext cx="43" cy="93951"/>
              </a:xfrm>
              <a:custGeom>
                <a:avLst/>
                <a:gdLst/>
                <a:ahLst/>
                <a:cxnLst/>
                <a:rect l="l" t="t" r="r" b="b"/>
                <a:pathLst>
                  <a:path w="1" h="2190" fill="none" extrusionOk="0">
                    <a:moveTo>
                      <a:pt x="0" y="2189"/>
                    </a:moveTo>
                    <a:lnTo>
                      <a:pt x="0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24"/>
              <p:cNvSpPr/>
              <p:nvPr/>
            </p:nvSpPr>
            <p:spPr>
              <a:xfrm rot="5400000">
                <a:off x="840874" y="-51807"/>
                <a:ext cx="43" cy="95238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24"/>
              <p:cNvSpPr/>
              <p:nvPr/>
            </p:nvSpPr>
            <p:spPr>
              <a:xfrm rot="5400000">
                <a:off x="551385" y="-51807"/>
                <a:ext cx="43" cy="95238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24"/>
              <p:cNvSpPr/>
              <p:nvPr/>
            </p:nvSpPr>
            <p:spPr>
              <a:xfrm rot="5400000">
                <a:off x="262582" y="-51163"/>
                <a:ext cx="43" cy="93951"/>
              </a:xfrm>
              <a:custGeom>
                <a:avLst/>
                <a:gdLst/>
                <a:ahLst/>
                <a:cxnLst/>
                <a:rect l="l" t="t" r="r" b="b"/>
                <a:pathLst>
                  <a:path w="1" h="2190" fill="none" extrusionOk="0">
                    <a:moveTo>
                      <a:pt x="0" y="2189"/>
                    </a:moveTo>
                    <a:lnTo>
                      <a:pt x="0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24"/>
              <p:cNvSpPr/>
              <p:nvPr/>
            </p:nvSpPr>
            <p:spPr>
              <a:xfrm rot="5400000">
                <a:off x="-26264" y="-51807"/>
                <a:ext cx="43" cy="95238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35" name="Google Shape;1135;p24"/>
              <p:cNvGrpSpPr/>
              <p:nvPr/>
            </p:nvGrpSpPr>
            <p:grpSpPr>
              <a:xfrm>
                <a:off x="-363350" y="-51188"/>
                <a:ext cx="1540067" cy="687298"/>
                <a:chOff x="-363350" y="-51188"/>
                <a:chExt cx="1540067" cy="687298"/>
              </a:xfrm>
            </p:grpSpPr>
            <p:sp>
              <p:nvSpPr>
                <p:cNvPr id="1136" name="Google Shape;1136;p24"/>
                <p:cNvSpPr/>
                <p:nvPr/>
              </p:nvSpPr>
              <p:spPr>
                <a:xfrm rot="5400000">
                  <a:off x="1082098" y="58846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19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7" name="Google Shape;1137;p24"/>
                <p:cNvSpPr/>
                <p:nvPr/>
              </p:nvSpPr>
              <p:spPr>
                <a:xfrm rot="5400000">
                  <a:off x="1129720" y="542178"/>
                  <a:ext cx="43" cy="93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190" fill="none" extrusionOk="0">
                      <a:moveTo>
                        <a:pt x="0" y="2189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8" name="Google Shape;1138;p24"/>
                <p:cNvSpPr/>
                <p:nvPr/>
              </p:nvSpPr>
              <p:spPr>
                <a:xfrm rot="5400000">
                  <a:off x="792652" y="58846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19" y="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9" name="Google Shape;1139;p24"/>
                <p:cNvSpPr/>
                <p:nvPr/>
              </p:nvSpPr>
              <p:spPr>
                <a:xfrm rot="5400000">
                  <a:off x="840874" y="541535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0" y="2219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0" name="Google Shape;1140;p24"/>
                <p:cNvSpPr/>
                <p:nvPr/>
              </p:nvSpPr>
              <p:spPr>
                <a:xfrm rot="5400000">
                  <a:off x="504450" y="58846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19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1" name="Google Shape;1141;p24"/>
                <p:cNvSpPr/>
                <p:nvPr/>
              </p:nvSpPr>
              <p:spPr>
                <a:xfrm rot="5400000">
                  <a:off x="551385" y="541535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0" y="2219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2" name="Google Shape;1142;p24"/>
                <p:cNvSpPr/>
                <p:nvPr/>
              </p:nvSpPr>
              <p:spPr>
                <a:xfrm rot="5400000">
                  <a:off x="214960" y="58846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19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3" name="Google Shape;1143;p24"/>
                <p:cNvSpPr/>
                <p:nvPr/>
              </p:nvSpPr>
              <p:spPr>
                <a:xfrm rot="5400000">
                  <a:off x="262582" y="542178"/>
                  <a:ext cx="43" cy="93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190" fill="none" extrusionOk="0">
                      <a:moveTo>
                        <a:pt x="0" y="2189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4" name="Google Shape;1144;p24"/>
                <p:cNvSpPr/>
                <p:nvPr/>
              </p:nvSpPr>
              <p:spPr>
                <a:xfrm rot="5400000">
                  <a:off x="-74529" y="58846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19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5" name="Google Shape;1145;p24"/>
                <p:cNvSpPr/>
                <p:nvPr/>
              </p:nvSpPr>
              <p:spPr>
                <a:xfrm rot="5400000">
                  <a:off x="-26264" y="541535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0" y="2219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6" name="Google Shape;1146;p24"/>
                <p:cNvSpPr/>
                <p:nvPr/>
              </p:nvSpPr>
              <p:spPr>
                <a:xfrm rot="5400000">
                  <a:off x="-362688" y="58846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19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7" name="Google Shape;1147;p24"/>
                <p:cNvSpPr/>
                <p:nvPr/>
              </p:nvSpPr>
              <p:spPr>
                <a:xfrm rot="5400000">
                  <a:off x="-315753" y="541535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0" y="2219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8" name="Google Shape;1148;p24"/>
                <p:cNvSpPr/>
                <p:nvPr/>
              </p:nvSpPr>
              <p:spPr>
                <a:xfrm rot="5400000">
                  <a:off x="1082098" y="292440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9" name="Google Shape;1149;p24"/>
                <p:cNvSpPr/>
                <p:nvPr/>
              </p:nvSpPr>
              <p:spPr>
                <a:xfrm rot="5400000">
                  <a:off x="1129720" y="244821"/>
                  <a:ext cx="43" cy="93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190" fill="none" extrusionOk="0">
                      <a:moveTo>
                        <a:pt x="1" y="2189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0" name="Google Shape;1150;p24"/>
                <p:cNvSpPr/>
                <p:nvPr/>
              </p:nvSpPr>
              <p:spPr>
                <a:xfrm rot="5400000">
                  <a:off x="792652" y="292440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1" name="Google Shape;1151;p24"/>
                <p:cNvSpPr/>
                <p:nvPr/>
              </p:nvSpPr>
              <p:spPr>
                <a:xfrm rot="5400000">
                  <a:off x="840874" y="244178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1" y="2219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2" name="Google Shape;1152;p24"/>
                <p:cNvSpPr/>
                <p:nvPr/>
              </p:nvSpPr>
              <p:spPr>
                <a:xfrm rot="5400000">
                  <a:off x="504450" y="292440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3" name="Google Shape;1153;p24"/>
                <p:cNvSpPr/>
                <p:nvPr/>
              </p:nvSpPr>
              <p:spPr>
                <a:xfrm rot="5400000">
                  <a:off x="551385" y="244178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1" y="2219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4" name="Google Shape;1154;p24"/>
                <p:cNvSpPr/>
                <p:nvPr/>
              </p:nvSpPr>
              <p:spPr>
                <a:xfrm rot="5400000">
                  <a:off x="214960" y="292440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5" name="Google Shape;1155;p24"/>
                <p:cNvSpPr/>
                <p:nvPr/>
              </p:nvSpPr>
              <p:spPr>
                <a:xfrm rot="5400000">
                  <a:off x="262582" y="244821"/>
                  <a:ext cx="43" cy="93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190" fill="none" extrusionOk="0">
                      <a:moveTo>
                        <a:pt x="1" y="2189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6" name="Google Shape;1156;p24"/>
                <p:cNvSpPr/>
                <p:nvPr/>
              </p:nvSpPr>
              <p:spPr>
                <a:xfrm rot="5400000">
                  <a:off x="-74529" y="292440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7" name="Google Shape;1157;p24"/>
                <p:cNvSpPr/>
                <p:nvPr/>
              </p:nvSpPr>
              <p:spPr>
                <a:xfrm rot="5400000">
                  <a:off x="-26264" y="244178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1" y="2219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8" name="Google Shape;1158;p24"/>
                <p:cNvSpPr/>
                <p:nvPr/>
              </p:nvSpPr>
              <p:spPr>
                <a:xfrm rot="5400000">
                  <a:off x="-362688" y="292440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9" name="Google Shape;1159;p24"/>
                <p:cNvSpPr/>
                <p:nvPr/>
              </p:nvSpPr>
              <p:spPr>
                <a:xfrm rot="5400000">
                  <a:off x="-315753" y="244178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1" y="2219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0" name="Google Shape;1160;p24"/>
                <p:cNvSpPr/>
                <p:nvPr/>
              </p:nvSpPr>
              <p:spPr>
                <a:xfrm rot="5400000">
                  <a:off x="1082098" y="-358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1" name="Google Shape;1161;p24"/>
                <p:cNvSpPr/>
                <p:nvPr/>
              </p:nvSpPr>
              <p:spPr>
                <a:xfrm rot="5400000">
                  <a:off x="792652" y="-358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2" name="Google Shape;1162;p24"/>
                <p:cNvSpPr/>
                <p:nvPr/>
              </p:nvSpPr>
              <p:spPr>
                <a:xfrm rot="5400000">
                  <a:off x="504450" y="-358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3" name="Google Shape;1163;p24"/>
                <p:cNvSpPr/>
                <p:nvPr/>
              </p:nvSpPr>
              <p:spPr>
                <a:xfrm rot="5400000">
                  <a:off x="214960" y="-358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4" name="Google Shape;1164;p24"/>
                <p:cNvSpPr/>
                <p:nvPr/>
              </p:nvSpPr>
              <p:spPr>
                <a:xfrm rot="5400000">
                  <a:off x="-74529" y="-358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5" name="Google Shape;1165;p24"/>
                <p:cNvSpPr/>
                <p:nvPr/>
              </p:nvSpPr>
              <p:spPr>
                <a:xfrm rot="5400000">
                  <a:off x="-362688" y="-358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166" name="Google Shape;1166;p24"/>
              <p:cNvSpPr/>
              <p:nvPr/>
            </p:nvSpPr>
            <p:spPr>
              <a:xfrm rot="5400000">
                <a:off x="-315753" y="-51807"/>
                <a:ext cx="43" cy="95238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67" name="Google Shape;1167;p24"/>
            <p:cNvGrpSpPr/>
            <p:nvPr/>
          </p:nvGrpSpPr>
          <p:grpSpPr>
            <a:xfrm rot="5400000">
              <a:off x="-1610694" y="2447664"/>
              <a:ext cx="4280723" cy="505416"/>
              <a:chOff x="2258298" y="3894721"/>
              <a:chExt cx="3784567" cy="505416"/>
            </a:xfrm>
          </p:grpSpPr>
          <p:cxnSp>
            <p:nvCxnSpPr>
              <p:cNvPr id="1168" name="Google Shape;1168;p24"/>
              <p:cNvCxnSpPr/>
              <p:nvPr/>
            </p:nvCxnSpPr>
            <p:spPr>
              <a:xfrm>
                <a:off x="2258365" y="4231665"/>
                <a:ext cx="37845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69" name="Google Shape;1169;p24"/>
              <p:cNvCxnSpPr/>
              <p:nvPr/>
            </p:nvCxnSpPr>
            <p:spPr>
              <a:xfrm>
                <a:off x="2258365" y="4400137"/>
                <a:ext cx="37845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70" name="Google Shape;1170;p24"/>
              <p:cNvCxnSpPr/>
              <p:nvPr/>
            </p:nvCxnSpPr>
            <p:spPr>
              <a:xfrm>
                <a:off x="2258298" y="3894721"/>
                <a:ext cx="37845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71" name="Google Shape;1171;p24"/>
              <p:cNvCxnSpPr/>
              <p:nvPr/>
            </p:nvCxnSpPr>
            <p:spPr>
              <a:xfrm>
                <a:off x="2258298" y="4063193"/>
                <a:ext cx="37845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172" name="Google Shape;1172;p24"/>
            <p:cNvGrpSpPr/>
            <p:nvPr/>
          </p:nvGrpSpPr>
          <p:grpSpPr>
            <a:xfrm>
              <a:off x="3397225" y="560000"/>
              <a:ext cx="3104100" cy="390600"/>
              <a:chOff x="3778225" y="560000"/>
              <a:chExt cx="3104100" cy="390600"/>
            </a:xfrm>
          </p:grpSpPr>
          <p:sp>
            <p:nvSpPr>
              <p:cNvPr id="1173" name="Google Shape;1173;p24"/>
              <p:cNvSpPr/>
              <p:nvPr/>
            </p:nvSpPr>
            <p:spPr>
              <a:xfrm>
                <a:off x="3778225" y="560000"/>
                <a:ext cx="3104100" cy="390600"/>
              </a:xfrm>
              <a:prstGeom prst="rect">
                <a:avLst/>
              </a:prstGeom>
              <a:solidFill>
                <a:schemeClr val="accent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1174;p24"/>
              <p:cNvSpPr/>
              <p:nvPr/>
            </p:nvSpPr>
            <p:spPr>
              <a:xfrm rot="5400000">
                <a:off x="3868757" y="686900"/>
                <a:ext cx="158400" cy="136800"/>
              </a:xfrm>
              <a:prstGeom prst="triangle">
                <a:avLst>
                  <a:gd name="adj" fmla="val 50000"/>
                </a:avLst>
              </a:pr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175" name="Google Shape;1175;p24"/>
              <p:cNvCxnSpPr/>
              <p:nvPr/>
            </p:nvCxnSpPr>
            <p:spPr>
              <a:xfrm>
                <a:off x="4089978" y="755300"/>
                <a:ext cx="2676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176" name="Google Shape;1176;p24"/>
              <p:cNvSpPr/>
              <p:nvPr/>
            </p:nvSpPr>
            <p:spPr>
              <a:xfrm>
                <a:off x="5822714" y="686900"/>
                <a:ext cx="136800" cy="1368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77" name="Google Shape;1177;p24"/>
            <p:cNvGrpSpPr/>
            <p:nvPr/>
          </p:nvGrpSpPr>
          <p:grpSpPr>
            <a:xfrm>
              <a:off x="1010736" y="560011"/>
              <a:ext cx="2165692" cy="590257"/>
              <a:chOff x="489414" y="450012"/>
              <a:chExt cx="2153203" cy="586912"/>
            </a:xfrm>
          </p:grpSpPr>
          <p:sp>
            <p:nvSpPr>
              <p:cNvPr id="1178" name="Google Shape;1178;p24"/>
              <p:cNvSpPr/>
              <p:nvPr/>
            </p:nvSpPr>
            <p:spPr>
              <a:xfrm>
                <a:off x="489414" y="450012"/>
                <a:ext cx="2153203" cy="586912"/>
              </a:xfrm>
              <a:custGeom>
                <a:avLst/>
                <a:gdLst/>
                <a:ahLst/>
                <a:cxnLst/>
                <a:rect l="l" t="t" r="r" b="b"/>
                <a:pathLst>
                  <a:path w="50518" h="13770" fill="none" extrusionOk="0">
                    <a:moveTo>
                      <a:pt x="50518" y="0"/>
                    </a:moveTo>
                    <a:lnTo>
                      <a:pt x="0" y="0"/>
                    </a:lnTo>
                    <a:lnTo>
                      <a:pt x="0" y="9089"/>
                    </a:lnTo>
                    <a:lnTo>
                      <a:pt x="38755" y="9089"/>
                    </a:lnTo>
                    <a:lnTo>
                      <a:pt x="41217" y="13344"/>
                    </a:lnTo>
                    <a:cubicBezTo>
                      <a:pt x="41460" y="13770"/>
                      <a:pt x="42129" y="13587"/>
                      <a:pt x="42129" y="13101"/>
                    </a:cubicBezTo>
                    <a:lnTo>
                      <a:pt x="42129" y="9089"/>
                    </a:lnTo>
                    <a:lnTo>
                      <a:pt x="50518" y="9089"/>
                    </a:lnTo>
                    <a:close/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1179;p24"/>
              <p:cNvSpPr/>
              <p:nvPr/>
            </p:nvSpPr>
            <p:spPr>
              <a:xfrm>
                <a:off x="584420" y="519414"/>
                <a:ext cx="246316" cy="246971"/>
              </a:xfrm>
              <a:custGeom>
                <a:avLst/>
                <a:gdLst/>
                <a:ahLst/>
                <a:cxnLst/>
                <a:rect l="l" t="t" r="r" b="b"/>
                <a:pathLst>
                  <a:path w="11642" h="11673" fill="none" extrusionOk="0">
                    <a:moveTo>
                      <a:pt x="3283" y="11672"/>
                    </a:moveTo>
                    <a:lnTo>
                      <a:pt x="5836" y="9119"/>
                    </a:lnTo>
                    <a:lnTo>
                      <a:pt x="8359" y="11672"/>
                    </a:lnTo>
                    <a:lnTo>
                      <a:pt x="11642" y="8389"/>
                    </a:lnTo>
                    <a:lnTo>
                      <a:pt x="9089" y="5836"/>
                    </a:lnTo>
                    <a:lnTo>
                      <a:pt x="11642" y="3283"/>
                    </a:lnTo>
                    <a:lnTo>
                      <a:pt x="8359" y="0"/>
                    </a:lnTo>
                    <a:lnTo>
                      <a:pt x="5836" y="2554"/>
                    </a:lnTo>
                    <a:lnTo>
                      <a:pt x="3283" y="0"/>
                    </a:lnTo>
                    <a:lnTo>
                      <a:pt x="0" y="3283"/>
                    </a:lnTo>
                    <a:lnTo>
                      <a:pt x="2554" y="5836"/>
                    </a:lnTo>
                    <a:lnTo>
                      <a:pt x="0" y="8389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1180;p24"/>
              <p:cNvSpPr/>
              <p:nvPr/>
            </p:nvSpPr>
            <p:spPr>
              <a:xfrm>
                <a:off x="955740" y="519450"/>
                <a:ext cx="246900" cy="246900"/>
              </a:xfrm>
              <a:prstGeom prst="noSmoking">
                <a:avLst>
                  <a:gd name="adj" fmla="val 18750"/>
                </a:avLst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24"/>
              <p:cNvSpPr/>
              <p:nvPr/>
            </p:nvSpPr>
            <p:spPr>
              <a:xfrm>
                <a:off x="1347581" y="519450"/>
                <a:ext cx="133449" cy="246900"/>
              </a:xfrm>
              <a:prstGeom prst="rect">
                <a:avLst/>
              </a:prstGeom>
            </p:spPr>
            <p:txBody>
              <a:bodyPr>
                <a:prstTxWarp prst="textPlain">
                  <a:avLst/>
                </a:prstTxWarp>
              </a:bodyPr>
              <a:lstStyle/>
              <a:p>
                <a:pPr lvl="0" algn="ctr"/>
                <a:r>
                  <a:rPr b="0" i="0">
                    <a:ln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  <a:noFill/>
                    <a:latin typeface="Arial"/>
                  </a:rPr>
                  <a:t>!!</a:t>
                </a:r>
              </a:p>
            </p:txBody>
          </p:sp>
          <p:grpSp>
            <p:nvGrpSpPr>
              <p:cNvPr id="1182" name="Google Shape;1182;p24"/>
              <p:cNvGrpSpPr/>
              <p:nvPr/>
            </p:nvGrpSpPr>
            <p:grpSpPr>
              <a:xfrm>
                <a:off x="1572867" y="731342"/>
                <a:ext cx="294584" cy="35024"/>
                <a:chOff x="1711525" y="661375"/>
                <a:chExt cx="454254" cy="54000"/>
              </a:xfrm>
            </p:grpSpPr>
            <p:sp>
              <p:nvSpPr>
                <p:cNvPr id="1183" name="Google Shape;1183;p24"/>
                <p:cNvSpPr/>
                <p:nvPr/>
              </p:nvSpPr>
              <p:spPr>
                <a:xfrm>
                  <a:off x="1711525" y="661375"/>
                  <a:ext cx="54000" cy="54000"/>
                </a:xfrm>
                <a:prstGeom prst="rect">
                  <a:avLst/>
                </a:prstGeom>
                <a:noFill/>
                <a:ln w="1905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4" name="Google Shape;1184;p24"/>
                <p:cNvSpPr/>
                <p:nvPr/>
              </p:nvSpPr>
              <p:spPr>
                <a:xfrm>
                  <a:off x="1911652" y="661375"/>
                  <a:ext cx="54000" cy="54000"/>
                </a:xfrm>
                <a:prstGeom prst="rect">
                  <a:avLst/>
                </a:prstGeom>
                <a:noFill/>
                <a:ln w="1905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5" name="Google Shape;1185;p24"/>
                <p:cNvSpPr/>
                <p:nvPr/>
              </p:nvSpPr>
              <p:spPr>
                <a:xfrm>
                  <a:off x="2111779" y="661375"/>
                  <a:ext cx="54000" cy="54000"/>
                </a:xfrm>
                <a:prstGeom prst="rect">
                  <a:avLst/>
                </a:prstGeom>
                <a:noFill/>
                <a:ln w="1905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186" name="Google Shape;1186;p24"/>
            <p:cNvGrpSpPr/>
            <p:nvPr/>
          </p:nvGrpSpPr>
          <p:grpSpPr>
            <a:xfrm>
              <a:off x="6588961" y="4188217"/>
              <a:ext cx="2153203" cy="586912"/>
              <a:chOff x="4270828" y="4327992"/>
              <a:chExt cx="2153203" cy="586912"/>
            </a:xfrm>
          </p:grpSpPr>
          <p:sp>
            <p:nvSpPr>
              <p:cNvPr id="1187" name="Google Shape;1187;p24"/>
              <p:cNvSpPr/>
              <p:nvPr/>
            </p:nvSpPr>
            <p:spPr>
              <a:xfrm rot="10800000">
                <a:off x="4270828" y="4327992"/>
                <a:ext cx="2153203" cy="586912"/>
              </a:xfrm>
              <a:custGeom>
                <a:avLst/>
                <a:gdLst/>
                <a:ahLst/>
                <a:cxnLst/>
                <a:rect l="l" t="t" r="r" b="b"/>
                <a:pathLst>
                  <a:path w="50518" h="13770" fill="none" extrusionOk="0">
                    <a:moveTo>
                      <a:pt x="50518" y="0"/>
                    </a:moveTo>
                    <a:lnTo>
                      <a:pt x="0" y="0"/>
                    </a:lnTo>
                    <a:lnTo>
                      <a:pt x="0" y="9089"/>
                    </a:lnTo>
                    <a:lnTo>
                      <a:pt x="38755" y="9089"/>
                    </a:lnTo>
                    <a:lnTo>
                      <a:pt x="41217" y="13344"/>
                    </a:lnTo>
                    <a:cubicBezTo>
                      <a:pt x="41460" y="13770"/>
                      <a:pt x="42129" y="13587"/>
                      <a:pt x="42129" y="13101"/>
                    </a:cubicBezTo>
                    <a:lnTo>
                      <a:pt x="42129" y="9089"/>
                    </a:lnTo>
                    <a:lnTo>
                      <a:pt x="50518" y="9089"/>
                    </a:lnTo>
                    <a:close/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88" name="Google Shape;1188;p24"/>
              <p:cNvGrpSpPr/>
              <p:nvPr/>
            </p:nvGrpSpPr>
            <p:grpSpPr>
              <a:xfrm>
                <a:off x="5346150" y="4812101"/>
                <a:ext cx="294584" cy="35024"/>
                <a:chOff x="1711525" y="661375"/>
                <a:chExt cx="454254" cy="54000"/>
              </a:xfrm>
            </p:grpSpPr>
            <p:sp>
              <p:nvSpPr>
                <p:cNvPr id="1189" name="Google Shape;1189;p24"/>
                <p:cNvSpPr/>
                <p:nvPr/>
              </p:nvSpPr>
              <p:spPr>
                <a:xfrm>
                  <a:off x="1711525" y="661375"/>
                  <a:ext cx="54000" cy="54000"/>
                </a:xfrm>
                <a:prstGeom prst="rect">
                  <a:avLst/>
                </a:prstGeom>
                <a:noFill/>
                <a:ln w="1905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0" name="Google Shape;1190;p24"/>
                <p:cNvSpPr/>
                <p:nvPr/>
              </p:nvSpPr>
              <p:spPr>
                <a:xfrm>
                  <a:off x="1911652" y="661375"/>
                  <a:ext cx="54000" cy="54000"/>
                </a:xfrm>
                <a:prstGeom prst="rect">
                  <a:avLst/>
                </a:prstGeom>
                <a:noFill/>
                <a:ln w="1905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1" name="Google Shape;1191;p24"/>
                <p:cNvSpPr/>
                <p:nvPr/>
              </p:nvSpPr>
              <p:spPr>
                <a:xfrm>
                  <a:off x="2111779" y="661375"/>
                  <a:ext cx="54000" cy="54000"/>
                </a:xfrm>
                <a:prstGeom prst="rect">
                  <a:avLst/>
                </a:prstGeom>
                <a:noFill/>
                <a:ln w="1905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192" name="Google Shape;1192;p24"/>
              <p:cNvGrpSpPr/>
              <p:nvPr/>
            </p:nvGrpSpPr>
            <p:grpSpPr>
              <a:xfrm>
                <a:off x="4339532" y="4600225"/>
                <a:ext cx="891886" cy="246900"/>
                <a:chOff x="1328423" y="517474"/>
                <a:chExt cx="891886" cy="246900"/>
              </a:xfrm>
            </p:grpSpPr>
            <p:sp>
              <p:nvSpPr>
                <p:cNvPr id="1193" name="Google Shape;1193;p24"/>
                <p:cNvSpPr/>
                <p:nvPr/>
              </p:nvSpPr>
              <p:spPr>
                <a:xfrm>
                  <a:off x="1328423" y="517750"/>
                  <a:ext cx="246348" cy="246348"/>
                </a:xfrm>
                <a:prstGeom prst="irregularSeal2">
                  <a:avLst/>
                </a:prstGeom>
                <a:noFill/>
                <a:ln w="1905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4" name="Google Shape;1194;p24"/>
                <p:cNvSpPr/>
                <p:nvPr/>
              </p:nvSpPr>
              <p:spPr>
                <a:xfrm>
                  <a:off x="1681524" y="517474"/>
                  <a:ext cx="246900" cy="246900"/>
                </a:xfrm>
                <a:prstGeom prst="smileyFace">
                  <a:avLst>
                    <a:gd name="adj" fmla="val -4653"/>
                  </a:avLst>
                </a:prstGeom>
                <a:noFill/>
                <a:ln w="1905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5" name="Google Shape;1195;p24"/>
                <p:cNvSpPr/>
                <p:nvPr/>
              </p:nvSpPr>
              <p:spPr>
                <a:xfrm>
                  <a:off x="2035177" y="517486"/>
                  <a:ext cx="185132" cy="2468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238" h="40705" extrusionOk="0">
                      <a:moveTo>
                        <a:pt x="21063" y="0"/>
                      </a:moveTo>
                      <a:lnTo>
                        <a:pt x="14602" y="13956"/>
                      </a:lnTo>
                      <a:lnTo>
                        <a:pt x="8529" y="5470"/>
                      </a:lnTo>
                      <a:lnTo>
                        <a:pt x="0" y="40704"/>
                      </a:lnTo>
                      <a:lnTo>
                        <a:pt x="11802" y="21321"/>
                      </a:lnTo>
                      <a:lnTo>
                        <a:pt x="17445" y="30280"/>
                      </a:lnTo>
                      <a:lnTo>
                        <a:pt x="30237" y="9045"/>
                      </a:lnTo>
                      <a:lnTo>
                        <a:pt x="21063" y="0"/>
                      </a:lnTo>
                      <a:close/>
                    </a:path>
                  </a:pathLst>
                </a:custGeom>
                <a:noFill/>
                <a:ln w="1905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4">
    <p:spTree>
      <p:nvGrpSpPr>
        <p:cNvPr id="1" name="Shape 1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7" name="Google Shape;1197;p25"/>
          <p:cNvGrpSpPr/>
          <p:nvPr/>
        </p:nvGrpSpPr>
        <p:grpSpPr>
          <a:xfrm>
            <a:off x="76247" y="76209"/>
            <a:ext cx="8991507" cy="4991083"/>
            <a:chOff x="-25" y="152400"/>
            <a:chExt cx="8991507" cy="4991083"/>
          </a:xfrm>
        </p:grpSpPr>
        <p:sp>
          <p:nvSpPr>
            <p:cNvPr id="1198" name="Google Shape;1198;p25"/>
            <p:cNvSpPr/>
            <p:nvPr/>
          </p:nvSpPr>
          <p:spPr>
            <a:xfrm>
              <a:off x="0" y="152400"/>
              <a:ext cx="8991482" cy="4991083"/>
            </a:xfrm>
            <a:custGeom>
              <a:avLst/>
              <a:gdLst/>
              <a:ahLst/>
              <a:cxnLst/>
              <a:rect l="l" t="t" r="r" b="b"/>
              <a:pathLst>
                <a:path w="99972" h="49424" extrusionOk="0">
                  <a:moveTo>
                    <a:pt x="0" y="1"/>
                  </a:moveTo>
                  <a:lnTo>
                    <a:pt x="0" y="49424"/>
                  </a:lnTo>
                  <a:lnTo>
                    <a:pt x="99972" y="49424"/>
                  </a:lnTo>
                  <a:lnTo>
                    <a:pt x="99972" y="1"/>
                  </a:ln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5"/>
            <p:cNvSpPr/>
            <p:nvPr/>
          </p:nvSpPr>
          <p:spPr>
            <a:xfrm>
              <a:off x="-25" y="152400"/>
              <a:ext cx="8991482" cy="270531"/>
            </a:xfrm>
            <a:custGeom>
              <a:avLst/>
              <a:gdLst/>
              <a:ahLst/>
              <a:cxnLst/>
              <a:rect l="l" t="t" r="r" b="b"/>
              <a:pathLst>
                <a:path w="99972" h="9029" extrusionOk="0">
                  <a:moveTo>
                    <a:pt x="0" y="1"/>
                  </a:moveTo>
                  <a:lnTo>
                    <a:pt x="0" y="9028"/>
                  </a:lnTo>
                  <a:lnTo>
                    <a:pt x="99972" y="9028"/>
                  </a:lnTo>
                  <a:lnTo>
                    <a:pt x="99972" y="1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00" name="Google Shape;1200;p25"/>
            <p:cNvGrpSpPr/>
            <p:nvPr/>
          </p:nvGrpSpPr>
          <p:grpSpPr>
            <a:xfrm>
              <a:off x="8788026" y="217953"/>
              <a:ext cx="139356" cy="139356"/>
              <a:chOff x="3300229" y="786025"/>
              <a:chExt cx="116275" cy="116275"/>
            </a:xfrm>
          </p:grpSpPr>
          <p:sp>
            <p:nvSpPr>
              <p:cNvPr id="1201" name="Google Shape;1201;p25"/>
              <p:cNvSpPr/>
              <p:nvPr/>
            </p:nvSpPr>
            <p:spPr>
              <a:xfrm>
                <a:off x="3300229" y="786025"/>
                <a:ext cx="116275" cy="116275"/>
              </a:xfrm>
              <a:custGeom>
                <a:avLst/>
                <a:gdLst/>
                <a:ahLst/>
                <a:cxnLst/>
                <a:rect l="l" t="t" r="r" b="b"/>
                <a:pathLst>
                  <a:path w="4651" h="4651" extrusionOk="0">
                    <a:moveTo>
                      <a:pt x="0" y="0"/>
                    </a:moveTo>
                    <a:lnTo>
                      <a:pt x="0" y="4651"/>
                    </a:lnTo>
                    <a:lnTo>
                      <a:pt x="4651" y="4651"/>
                    </a:lnTo>
                    <a:lnTo>
                      <a:pt x="4651" y="0"/>
                    </a:ln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1202;p25"/>
              <p:cNvSpPr/>
              <p:nvPr/>
            </p:nvSpPr>
            <p:spPr>
              <a:xfrm>
                <a:off x="3335179" y="820975"/>
                <a:ext cx="45625" cy="45625"/>
              </a:xfrm>
              <a:custGeom>
                <a:avLst/>
                <a:gdLst/>
                <a:ahLst/>
                <a:cxnLst/>
                <a:rect l="l" t="t" r="r" b="b"/>
                <a:pathLst>
                  <a:path w="1825" h="1825" fill="none" extrusionOk="0">
                    <a:moveTo>
                      <a:pt x="1824" y="0"/>
                    </a:moveTo>
                    <a:lnTo>
                      <a:pt x="1" y="1824"/>
                    </a:lnTo>
                  </a:path>
                </a:pathLst>
              </a:custGeom>
              <a:noFill/>
              <a:ln w="19050" cap="flat" cmpd="sng">
                <a:solidFill>
                  <a:schemeClr val="l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1203;p25"/>
              <p:cNvSpPr/>
              <p:nvPr/>
            </p:nvSpPr>
            <p:spPr>
              <a:xfrm>
                <a:off x="3335179" y="820975"/>
                <a:ext cx="45625" cy="45625"/>
              </a:xfrm>
              <a:custGeom>
                <a:avLst/>
                <a:gdLst/>
                <a:ahLst/>
                <a:cxnLst/>
                <a:rect l="l" t="t" r="r" b="b"/>
                <a:pathLst>
                  <a:path w="1825" h="1825" fill="none" extrusionOk="0">
                    <a:moveTo>
                      <a:pt x="1" y="0"/>
                    </a:moveTo>
                    <a:lnTo>
                      <a:pt x="1824" y="1824"/>
                    </a:lnTo>
                  </a:path>
                </a:pathLst>
              </a:custGeom>
              <a:noFill/>
              <a:ln w="19050" cap="flat" cmpd="sng">
                <a:solidFill>
                  <a:schemeClr val="l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04" name="Google Shape;1204;p25"/>
          <p:cNvGrpSpPr/>
          <p:nvPr/>
        </p:nvGrpSpPr>
        <p:grpSpPr>
          <a:xfrm>
            <a:off x="240388" y="534352"/>
            <a:ext cx="8663224" cy="4336389"/>
            <a:chOff x="240388" y="534352"/>
            <a:chExt cx="8663224" cy="4336389"/>
          </a:xfrm>
        </p:grpSpPr>
        <p:grpSp>
          <p:nvGrpSpPr>
            <p:cNvPr id="1205" name="Google Shape;1205;p25"/>
            <p:cNvGrpSpPr/>
            <p:nvPr/>
          </p:nvGrpSpPr>
          <p:grpSpPr>
            <a:xfrm>
              <a:off x="7587196" y="4283288"/>
              <a:ext cx="1316416" cy="587453"/>
              <a:chOff x="7611021" y="496717"/>
              <a:chExt cx="1316416" cy="587453"/>
            </a:xfrm>
          </p:grpSpPr>
          <p:sp>
            <p:nvSpPr>
              <p:cNvPr id="1206" name="Google Shape;1206;p25"/>
              <p:cNvSpPr/>
              <p:nvPr/>
            </p:nvSpPr>
            <p:spPr>
              <a:xfrm rot="-5400000">
                <a:off x="7610489" y="537402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19" y="0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" name="Google Shape;1207;p25"/>
              <p:cNvSpPr/>
              <p:nvPr/>
            </p:nvSpPr>
            <p:spPr>
              <a:xfrm>
                <a:off x="7651175" y="496717"/>
                <a:ext cx="0" cy="80307"/>
              </a:xfrm>
              <a:custGeom>
                <a:avLst/>
                <a:gdLst/>
                <a:ahLst/>
                <a:cxnLst/>
                <a:rect l="l" t="t" r="r" b="b"/>
                <a:pathLst>
                  <a:path h="2190" fill="none" extrusionOk="0">
                    <a:moveTo>
                      <a:pt x="0" y="2189"/>
                    </a:moveTo>
                    <a:lnTo>
                      <a:pt x="0" y="1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" name="Google Shape;1208;p25"/>
              <p:cNvSpPr/>
              <p:nvPr/>
            </p:nvSpPr>
            <p:spPr>
              <a:xfrm rot="-5400000">
                <a:off x="7857902" y="537402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19" y="1"/>
                    </a:moveTo>
                    <a:lnTo>
                      <a:pt x="0" y="1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" name="Google Shape;1209;p25"/>
              <p:cNvSpPr/>
              <p:nvPr/>
            </p:nvSpPr>
            <p:spPr>
              <a:xfrm>
                <a:off x="7898074" y="496167"/>
                <a:ext cx="0" cy="81407"/>
              </a:xfrm>
              <a:custGeom>
                <a:avLst/>
                <a:gdLst/>
                <a:ahLst/>
                <a:cxnLst/>
                <a:rect l="l" t="t" r="r" b="b"/>
                <a:pathLst>
                  <a:path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" name="Google Shape;1210;p25"/>
              <p:cNvSpPr/>
              <p:nvPr/>
            </p:nvSpPr>
            <p:spPr>
              <a:xfrm rot="-5400000">
                <a:off x="8104251" y="537402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19" y="0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1211;p25"/>
              <p:cNvSpPr/>
              <p:nvPr/>
            </p:nvSpPr>
            <p:spPr>
              <a:xfrm>
                <a:off x="8145523" y="496167"/>
                <a:ext cx="0" cy="81407"/>
              </a:xfrm>
              <a:custGeom>
                <a:avLst/>
                <a:gdLst/>
                <a:ahLst/>
                <a:cxnLst/>
                <a:rect l="l" t="t" r="r" b="b"/>
                <a:pathLst>
                  <a:path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" name="Google Shape;1212;p25"/>
              <p:cNvSpPr/>
              <p:nvPr/>
            </p:nvSpPr>
            <p:spPr>
              <a:xfrm rot="-5400000">
                <a:off x="8351700" y="537402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19" y="0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" name="Google Shape;1213;p25"/>
              <p:cNvSpPr/>
              <p:nvPr/>
            </p:nvSpPr>
            <p:spPr>
              <a:xfrm>
                <a:off x="8392386" y="496717"/>
                <a:ext cx="0" cy="80307"/>
              </a:xfrm>
              <a:custGeom>
                <a:avLst/>
                <a:gdLst/>
                <a:ahLst/>
                <a:cxnLst/>
                <a:rect l="l" t="t" r="r" b="b"/>
                <a:pathLst>
                  <a:path h="2190" fill="none" extrusionOk="0">
                    <a:moveTo>
                      <a:pt x="0" y="2189"/>
                    </a:moveTo>
                    <a:lnTo>
                      <a:pt x="0" y="1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" name="Google Shape;1214;p25"/>
              <p:cNvSpPr/>
              <p:nvPr/>
            </p:nvSpPr>
            <p:spPr>
              <a:xfrm rot="-5400000">
                <a:off x="8599149" y="537402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19" y="0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1215;p25"/>
              <p:cNvSpPr/>
              <p:nvPr/>
            </p:nvSpPr>
            <p:spPr>
              <a:xfrm>
                <a:off x="8639285" y="496167"/>
                <a:ext cx="0" cy="81407"/>
              </a:xfrm>
              <a:custGeom>
                <a:avLst/>
                <a:gdLst/>
                <a:ahLst/>
                <a:cxnLst/>
                <a:rect l="l" t="t" r="r" b="b"/>
                <a:pathLst>
                  <a:path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1216;p25"/>
              <p:cNvSpPr/>
              <p:nvPr/>
            </p:nvSpPr>
            <p:spPr>
              <a:xfrm rot="-5400000">
                <a:off x="8845462" y="537402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19" y="0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25"/>
              <p:cNvSpPr/>
              <p:nvPr/>
            </p:nvSpPr>
            <p:spPr>
              <a:xfrm>
                <a:off x="8886734" y="496167"/>
                <a:ext cx="0" cy="81407"/>
              </a:xfrm>
              <a:custGeom>
                <a:avLst/>
                <a:gdLst/>
                <a:ahLst/>
                <a:cxnLst/>
                <a:rect l="l" t="t" r="r" b="b"/>
                <a:pathLst>
                  <a:path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1218;p25"/>
              <p:cNvSpPr/>
              <p:nvPr/>
            </p:nvSpPr>
            <p:spPr>
              <a:xfrm rot="-5400000">
                <a:off x="7610489" y="790425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19" y="0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1219;p25"/>
              <p:cNvSpPr/>
              <p:nvPr/>
            </p:nvSpPr>
            <p:spPr>
              <a:xfrm rot="-5400000">
                <a:off x="7651156" y="749721"/>
                <a:ext cx="37" cy="80307"/>
              </a:xfrm>
              <a:custGeom>
                <a:avLst/>
                <a:gdLst/>
                <a:ahLst/>
                <a:cxnLst/>
                <a:rect l="l" t="t" r="r" b="b"/>
                <a:pathLst>
                  <a:path w="1" h="2190" fill="none" extrusionOk="0">
                    <a:moveTo>
                      <a:pt x="0" y="2189"/>
                    </a:moveTo>
                    <a:lnTo>
                      <a:pt x="0" y="1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25"/>
              <p:cNvSpPr/>
              <p:nvPr/>
            </p:nvSpPr>
            <p:spPr>
              <a:xfrm rot="-5400000">
                <a:off x="7857902" y="790425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19" y="1"/>
                    </a:moveTo>
                    <a:lnTo>
                      <a:pt x="1" y="1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25"/>
              <p:cNvSpPr/>
              <p:nvPr/>
            </p:nvSpPr>
            <p:spPr>
              <a:xfrm rot="-5400000">
                <a:off x="7898056" y="749171"/>
                <a:ext cx="37" cy="81407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25"/>
              <p:cNvSpPr/>
              <p:nvPr/>
            </p:nvSpPr>
            <p:spPr>
              <a:xfrm rot="-5400000">
                <a:off x="8104251" y="790425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19" y="0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1223;p25"/>
              <p:cNvSpPr/>
              <p:nvPr/>
            </p:nvSpPr>
            <p:spPr>
              <a:xfrm rot="-5400000">
                <a:off x="8145505" y="749171"/>
                <a:ext cx="37" cy="81407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1224;p25"/>
              <p:cNvSpPr/>
              <p:nvPr/>
            </p:nvSpPr>
            <p:spPr>
              <a:xfrm rot="-5400000">
                <a:off x="8351700" y="790425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19" y="0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1225;p25"/>
              <p:cNvSpPr/>
              <p:nvPr/>
            </p:nvSpPr>
            <p:spPr>
              <a:xfrm rot="-5400000">
                <a:off x="8392367" y="749721"/>
                <a:ext cx="37" cy="80307"/>
              </a:xfrm>
              <a:custGeom>
                <a:avLst/>
                <a:gdLst/>
                <a:ahLst/>
                <a:cxnLst/>
                <a:rect l="l" t="t" r="r" b="b"/>
                <a:pathLst>
                  <a:path w="1" h="2190" fill="none" extrusionOk="0">
                    <a:moveTo>
                      <a:pt x="0" y="2189"/>
                    </a:moveTo>
                    <a:lnTo>
                      <a:pt x="0" y="1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1226;p25"/>
              <p:cNvSpPr/>
              <p:nvPr/>
            </p:nvSpPr>
            <p:spPr>
              <a:xfrm rot="-5400000">
                <a:off x="8599149" y="790425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19" y="0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25"/>
              <p:cNvSpPr/>
              <p:nvPr/>
            </p:nvSpPr>
            <p:spPr>
              <a:xfrm rot="-5400000">
                <a:off x="8639266" y="749171"/>
                <a:ext cx="37" cy="81407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25"/>
              <p:cNvSpPr/>
              <p:nvPr/>
            </p:nvSpPr>
            <p:spPr>
              <a:xfrm rot="-5400000">
                <a:off x="8845462" y="790425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19" y="0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25"/>
              <p:cNvSpPr/>
              <p:nvPr/>
            </p:nvSpPr>
            <p:spPr>
              <a:xfrm rot="-5400000">
                <a:off x="8886715" y="749171"/>
                <a:ext cx="37" cy="81407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25"/>
              <p:cNvSpPr/>
              <p:nvPr/>
            </p:nvSpPr>
            <p:spPr>
              <a:xfrm rot="-5400000">
                <a:off x="7610489" y="1043448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20" y="0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1231;p25"/>
              <p:cNvSpPr/>
              <p:nvPr/>
            </p:nvSpPr>
            <p:spPr>
              <a:xfrm rot="-5400000">
                <a:off x="7651156" y="1003881"/>
                <a:ext cx="37" cy="80307"/>
              </a:xfrm>
              <a:custGeom>
                <a:avLst/>
                <a:gdLst/>
                <a:ahLst/>
                <a:cxnLst/>
                <a:rect l="l" t="t" r="r" b="b"/>
                <a:pathLst>
                  <a:path w="1" h="2190" fill="none" extrusionOk="0">
                    <a:moveTo>
                      <a:pt x="1" y="2189"/>
                    </a:moveTo>
                    <a:lnTo>
                      <a:pt x="1" y="1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1232;p25"/>
              <p:cNvSpPr/>
              <p:nvPr/>
            </p:nvSpPr>
            <p:spPr>
              <a:xfrm rot="-5400000">
                <a:off x="7857902" y="1043448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20" y="1"/>
                    </a:moveTo>
                    <a:lnTo>
                      <a:pt x="1" y="1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25"/>
              <p:cNvSpPr/>
              <p:nvPr/>
            </p:nvSpPr>
            <p:spPr>
              <a:xfrm rot="-5400000">
                <a:off x="7898056" y="1003331"/>
                <a:ext cx="37" cy="81407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1" y="2219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25"/>
              <p:cNvSpPr/>
              <p:nvPr/>
            </p:nvSpPr>
            <p:spPr>
              <a:xfrm rot="-5400000">
                <a:off x="8104251" y="1043448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20" y="0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25"/>
              <p:cNvSpPr/>
              <p:nvPr/>
            </p:nvSpPr>
            <p:spPr>
              <a:xfrm rot="-5400000">
                <a:off x="8145505" y="1003331"/>
                <a:ext cx="37" cy="81407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1" y="2219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1236;p25"/>
              <p:cNvSpPr/>
              <p:nvPr/>
            </p:nvSpPr>
            <p:spPr>
              <a:xfrm rot="-5400000">
                <a:off x="8351700" y="1043448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20" y="0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1237;p25"/>
              <p:cNvSpPr/>
              <p:nvPr/>
            </p:nvSpPr>
            <p:spPr>
              <a:xfrm rot="-5400000">
                <a:off x="8392367" y="1003881"/>
                <a:ext cx="37" cy="80307"/>
              </a:xfrm>
              <a:custGeom>
                <a:avLst/>
                <a:gdLst/>
                <a:ahLst/>
                <a:cxnLst/>
                <a:rect l="l" t="t" r="r" b="b"/>
                <a:pathLst>
                  <a:path w="1" h="2190" fill="none" extrusionOk="0">
                    <a:moveTo>
                      <a:pt x="1" y="2189"/>
                    </a:moveTo>
                    <a:lnTo>
                      <a:pt x="1" y="1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1238;p25"/>
              <p:cNvSpPr/>
              <p:nvPr/>
            </p:nvSpPr>
            <p:spPr>
              <a:xfrm rot="-5400000">
                <a:off x="8599149" y="1043448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20" y="0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1239;p25"/>
              <p:cNvSpPr/>
              <p:nvPr/>
            </p:nvSpPr>
            <p:spPr>
              <a:xfrm rot="-5400000">
                <a:off x="8639266" y="1003331"/>
                <a:ext cx="37" cy="81407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1" y="2219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25"/>
              <p:cNvSpPr/>
              <p:nvPr/>
            </p:nvSpPr>
            <p:spPr>
              <a:xfrm rot="-5400000">
                <a:off x="8845462" y="1043448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20" y="0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1241;p25"/>
              <p:cNvSpPr/>
              <p:nvPr/>
            </p:nvSpPr>
            <p:spPr>
              <a:xfrm rot="-5400000">
                <a:off x="8886715" y="1003331"/>
                <a:ext cx="37" cy="81407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1" y="2219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42" name="Google Shape;1242;p25"/>
            <p:cNvGrpSpPr/>
            <p:nvPr/>
          </p:nvGrpSpPr>
          <p:grpSpPr>
            <a:xfrm flipH="1">
              <a:off x="240388" y="534352"/>
              <a:ext cx="1366293" cy="4336389"/>
              <a:chOff x="7503214" y="534352"/>
              <a:chExt cx="1366293" cy="4336389"/>
            </a:xfrm>
          </p:grpSpPr>
          <p:grpSp>
            <p:nvGrpSpPr>
              <p:cNvPr id="1243" name="Google Shape;1243;p25"/>
              <p:cNvGrpSpPr/>
              <p:nvPr/>
            </p:nvGrpSpPr>
            <p:grpSpPr>
              <a:xfrm rot="5400000">
                <a:off x="6447470" y="2448705"/>
                <a:ext cx="4336389" cy="507683"/>
                <a:chOff x="6856163" y="688475"/>
                <a:chExt cx="2083200" cy="525988"/>
              </a:xfrm>
            </p:grpSpPr>
            <p:cxnSp>
              <p:nvCxnSpPr>
                <p:cNvPr id="1244" name="Google Shape;1244;p25"/>
                <p:cNvCxnSpPr/>
                <p:nvPr/>
              </p:nvCxnSpPr>
              <p:spPr>
                <a:xfrm>
                  <a:off x="6856163" y="688475"/>
                  <a:ext cx="2083200" cy="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lt2"/>
                  </a:solidFill>
                  <a:prstDash val="dot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245" name="Google Shape;1245;p25"/>
                <p:cNvCxnSpPr/>
                <p:nvPr/>
              </p:nvCxnSpPr>
              <p:spPr>
                <a:xfrm>
                  <a:off x="6856163" y="863804"/>
                  <a:ext cx="2083200" cy="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lt2"/>
                  </a:solidFill>
                  <a:prstDash val="dot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246" name="Google Shape;1246;p25"/>
                <p:cNvCxnSpPr/>
                <p:nvPr/>
              </p:nvCxnSpPr>
              <p:spPr>
                <a:xfrm>
                  <a:off x="6856163" y="1039133"/>
                  <a:ext cx="2083200" cy="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lt2"/>
                  </a:solidFill>
                  <a:prstDash val="dot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247" name="Google Shape;1247;p25"/>
                <p:cNvCxnSpPr/>
                <p:nvPr/>
              </p:nvCxnSpPr>
              <p:spPr>
                <a:xfrm>
                  <a:off x="6856163" y="1214463"/>
                  <a:ext cx="2083200" cy="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lt2"/>
                  </a:solidFill>
                  <a:prstDash val="dot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248" name="Google Shape;1248;p25"/>
              <p:cNvGrpSpPr/>
              <p:nvPr/>
            </p:nvGrpSpPr>
            <p:grpSpPr>
              <a:xfrm>
                <a:off x="7503214" y="706981"/>
                <a:ext cx="1023225" cy="291050"/>
                <a:chOff x="7503214" y="706981"/>
                <a:chExt cx="1023225" cy="291050"/>
              </a:xfrm>
            </p:grpSpPr>
            <p:sp>
              <p:nvSpPr>
                <p:cNvPr id="1249" name="Google Shape;1249;p25"/>
                <p:cNvSpPr/>
                <p:nvPr/>
              </p:nvSpPr>
              <p:spPr>
                <a:xfrm rot="5400000">
                  <a:off x="8235001" y="706593"/>
                  <a:ext cx="291050" cy="29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42" h="11673" extrusionOk="0">
                      <a:moveTo>
                        <a:pt x="3283" y="0"/>
                      </a:moveTo>
                      <a:lnTo>
                        <a:pt x="0" y="3283"/>
                      </a:lnTo>
                      <a:lnTo>
                        <a:pt x="2554" y="5836"/>
                      </a:lnTo>
                      <a:lnTo>
                        <a:pt x="0" y="8389"/>
                      </a:lnTo>
                      <a:lnTo>
                        <a:pt x="3283" y="11672"/>
                      </a:lnTo>
                      <a:lnTo>
                        <a:pt x="5836" y="9119"/>
                      </a:lnTo>
                      <a:lnTo>
                        <a:pt x="8359" y="11672"/>
                      </a:lnTo>
                      <a:lnTo>
                        <a:pt x="11642" y="8389"/>
                      </a:lnTo>
                      <a:lnTo>
                        <a:pt x="9089" y="5836"/>
                      </a:lnTo>
                      <a:lnTo>
                        <a:pt x="11642" y="3283"/>
                      </a:lnTo>
                      <a:lnTo>
                        <a:pt x="8359" y="0"/>
                      </a:lnTo>
                      <a:lnTo>
                        <a:pt x="5836" y="2554"/>
                      </a:lnTo>
                      <a:lnTo>
                        <a:pt x="3283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0" name="Google Shape;1250;p25"/>
                <p:cNvSpPr/>
                <p:nvPr/>
              </p:nvSpPr>
              <p:spPr>
                <a:xfrm rot="5400000">
                  <a:off x="7869301" y="706593"/>
                  <a:ext cx="291050" cy="29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42" h="11673" extrusionOk="0">
                      <a:moveTo>
                        <a:pt x="3283" y="0"/>
                      </a:moveTo>
                      <a:lnTo>
                        <a:pt x="0" y="3283"/>
                      </a:lnTo>
                      <a:lnTo>
                        <a:pt x="2554" y="5836"/>
                      </a:lnTo>
                      <a:lnTo>
                        <a:pt x="0" y="8389"/>
                      </a:lnTo>
                      <a:lnTo>
                        <a:pt x="3283" y="11672"/>
                      </a:lnTo>
                      <a:lnTo>
                        <a:pt x="5836" y="9119"/>
                      </a:lnTo>
                      <a:lnTo>
                        <a:pt x="8359" y="11672"/>
                      </a:lnTo>
                      <a:lnTo>
                        <a:pt x="11642" y="8389"/>
                      </a:lnTo>
                      <a:lnTo>
                        <a:pt x="9089" y="5836"/>
                      </a:lnTo>
                      <a:lnTo>
                        <a:pt x="11642" y="3283"/>
                      </a:lnTo>
                      <a:lnTo>
                        <a:pt x="8359" y="0"/>
                      </a:lnTo>
                      <a:lnTo>
                        <a:pt x="5836" y="2554"/>
                      </a:lnTo>
                      <a:lnTo>
                        <a:pt x="3283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1" name="Google Shape;1251;p25"/>
                <p:cNvSpPr/>
                <p:nvPr/>
              </p:nvSpPr>
              <p:spPr>
                <a:xfrm rot="5400000">
                  <a:off x="7503601" y="706593"/>
                  <a:ext cx="291050" cy="29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42" h="11673" extrusionOk="0">
                      <a:moveTo>
                        <a:pt x="3283" y="0"/>
                      </a:moveTo>
                      <a:lnTo>
                        <a:pt x="0" y="3283"/>
                      </a:lnTo>
                      <a:lnTo>
                        <a:pt x="2554" y="5836"/>
                      </a:lnTo>
                      <a:lnTo>
                        <a:pt x="0" y="8389"/>
                      </a:lnTo>
                      <a:lnTo>
                        <a:pt x="3283" y="11672"/>
                      </a:lnTo>
                      <a:lnTo>
                        <a:pt x="5836" y="9119"/>
                      </a:lnTo>
                      <a:lnTo>
                        <a:pt x="8359" y="11672"/>
                      </a:lnTo>
                      <a:lnTo>
                        <a:pt x="11642" y="8389"/>
                      </a:lnTo>
                      <a:lnTo>
                        <a:pt x="9089" y="5836"/>
                      </a:lnTo>
                      <a:lnTo>
                        <a:pt x="11642" y="3283"/>
                      </a:lnTo>
                      <a:lnTo>
                        <a:pt x="8359" y="0"/>
                      </a:lnTo>
                      <a:lnTo>
                        <a:pt x="5836" y="2554"/>
                      </a:lnTo>
                      <a:lnTo>
                        <a:pt x="3283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25">
    <p:spTree>
      <p:nvGrpSpPr>
        <p:cNvPr id="1" name="Shape 1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3" name="Google Shape;1253;p26"/>
          <p:cNvGrpSpPr/>
          <p:nvPr/>
        </p:nvGrpSpPr>
        <p:grpSpPr>
          <a:xfrm>
            <a:off x="76247" y="76200"/>
            <a:ext cx="8991506" cy="4991091"/>
            <a:chOff x="76247" y="76200"/>
            <a:chExt cx="8991506" cy="4991091"/>
          </a:xfrm>
        </p:grpSpPr>
        <p:sp>
          <p:nvSpPr>
            <p:cNvPr id="1254" name="Google Shape;1254;p26"/>
            <p:cNvSpPr/>
            <p:nvPr/>
          </p:nvSpPr>
          <p:spPr>
            <a:xfrm>
              <a:off x="76272" y="76209"/>
              <a:ext cx="8991482" cy="4991083"/>
            </a:xfrm>
            <a:custGeom>
              <a:avLst/>
              <a:gdLst/>
              <a:ahLst/>
              <a:cxnLst/>
              <a:rect l="l" t="t" r="r" b="b"/>
              <a:pathLst>
                <a:path w="99972" h="49424" extrusionOk="0">
                  <a:moveTo>
                    <a:pt x="0" y="1"/>
                  </a:moveTo>
                  <a:lnTo>
                    <a:pt x="0" y="49424"/>
                  </a:lnTo>
                  <a:lnTo>
                    <a:pt x="99972" y="49424"/>
                  </a:lnTo>
                  <a:lnTo>
                    <a:pt x="99972" y="1"/>
                  </a:ln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55" name="Google Shape;1255;p26"/>
            <p:cNvGrpSpPr/>
            <p:nvPr/>
          </p:nvGrpSpPr>
          <p:grpSpPr>
            <a:xfrm>
              <a:off x="76247" y="76200"/>
              <a:ext cx="8991482" cy="270554"/>
              <a:chOff x="495040" y="1057247"/>
              <a:chExt cx="8991482" cy="270554"/>
            </a:xfrm>
          </p:grpSpPr>
          <p:sp>
            <p:nvSpPr>
              <p:cNvPr id="1256" name="Google Shape;1256;p26"/>
              <p:cNvSpPr/>
              <p:nvPr/>
            </p:nvSpPr>
            <p:spPr>
              <a:xfrm flipH="1">
                <a:off x="495040" y="1057247"/>
                <a:ext cx="8991482" cy="270554"/>
              </a:xfrm>
              <a:custGeom>
                <a:avLst/>
                <a:gdLst/>
                <a:ahLst/>
                <a:cxnLst/>
                <a:rect l="l" t="t" r="r" b="b"/>
                <a:pathLst>
                  <a:path w="99972" h="9029" extrusionOk="0">
                    <a:moveTo>
                      <a:pt x="0" y="1"/>
                    </a:moveTo>
                    <a:lnTo>
                      <a:pt x="0" y="9028"/>
                    </a:lnTo>
                    <a:lnTo>
                      <a:pt x="99972" y="9028"/>
                    </a:lnTo>
                    <a:lnTo>
                      <a:pt x="99972" y="1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57" name="Google Shape;1257;p26"/>
              <p:cNvGrpSpPr/>
              <p:nvPr/>
            </p:nvGrpSpPr>
            <p:grpSpPr>
              <a:xfrm flipH="1">
                <a:off x="559172" y="1122848"/>
                <a:ext cx="560767" cy="139276"/>
                <a:chOff x="4771000" y="1122848"/>
                <a:chExt cx="560767" cy="139276"/>
              </a:xfrm>
            </p:grpSpPr>
            <p:grpSp>
              <p:nvGrpSpPr>
                <p:cNvPr id="1258" name="Google Shape;1258;p26"/>
                <p:cNvGrpSpPr/>
                <p:nvPr/>
              </p:nvGrpSpPr>
              <p:grpSpPr>
                <a:xfrm>
                  <a:off x="5192567" y="1122848"/>
                  <a:ext cx="139200" cy="139200"/>
                  <a:chOff x="5192567" y="1122848"/>
                  <a:chExt cx="139200" cy="139200"/>
                </a:xfrm>
              </p:grpSpPr>
              <p:sp>
                <p:nvSpPr>
                  <p:cNvPr id="1259" name="Google Shape;1259;p26"/>
                  <p:cNvSpPr/>
                  <p:nvPr/>
                </p:nvSpPr>
                <p:spPr>
                  <a:xfrm>
                    <a:off x="5192567" y="1122848"/>
                    <a:ext cx="139200" cy="139200"/>
                  </a:xfrm>
                  <a:prstGeom prst="ellipse">
                    <a:avLst/>
                  </a:prstGeom>
                  <a:solidFill>
                    <a:schemeClr val="accent1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0" name="Google Shape;1260;p26"/>
                  <p:cNvSpPr/>
                  <p:nvPr/>
                </p:nvSpPr>
                <p:spPr>
                  <a:xfrm rot="5400000">
                    <a:off x="5234842" y="1164441"/>
                    <a:ext cx="54682" cy="54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1" name="Google Shape;1261;p26"/>
                  <p:cNvSpPr/>
                  <p:nvPr/>
                </p:nvSpPr>
                <p:spPr>
                  <a:xfrm rot="5400000">
                    <a:off x="5234842" y="1164441"/>
                    <a:ext cx="54682" cy="54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262" name="Google Shape;1262;p26"/>
                <p:cNvGrpSpPr/>
                <p:nvPr/>
              </p:nvGrpSpPr>
              <p:grpSpPr>
                <a:xfrm>
                  <a:off x="4771000" y="1122849"/>
                  <a:ext cx="139200" cy="139200"/>
                  <a:chOff x="5192500" y="1122925"/>
                  <a:chExt cx="139200" cy="139200"/>
                </a:xfrm>
              </p:grpSpPr>
              <p:sp>
                <p:nvSpPr>
                  <p:cNvPr id="1263" name="Google Shape;1263;p26"/>
                  <p:cNvSpPr/>
                  <p:nvPr/>
                </p:nvSpPr>
                <p:spPr>
                  <a:xfrm>
                    <a:off x="5192500" y="1122925"/>
                    <a:ext cx="139200" cy="139200"/>
                  </a:xfrm>
                  <a:prstGeom prst="ellipse">
                    <a:avLst/>
                  </a:prstGeom>
                  <a:solidFill>
                    <a:schemeClr val="accent1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4" name="Google Shape;1264;p26"/>
                  <p:cNvSpPr/>
                  <p:nvPr/>
                </p:nvSpPr>
                <p:spPr>
                  <a:xfrm rot="2700000">
                    <a:off x="5234299" y="1164701"/>
                    <a:ext cx="54684" cy="546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265" name="Google Shape;1265;p26"/>
                <p:cNvGrpSpPr/>
                <p:nvPr/>
              </p:nvGrpSpPr>
              <p:grpSpPr>
                <a:xfrm>
                  <a:off x="4981783" y="1122924"/>
                  <a:ext cx="139200" cy="139200"/>
                  <a:chOff x="4981783" y="1122924"/>
                  <a:chExt cx="139200" cy="139200"/>
                </a:xfrm>
              </p:grpSpPr>
              <p:sp>
                <p:nvSpPr>
                  <p:cNvPr id="1266" name="Google Shape;1266;p26"/>
                  <p:cNvSpPr/>
                  <p:nvPr/>
                </p:nvSpPr>
                <p:spPr>
                  <a:xfrm>
                    <a:off x="4981783" y="1122924"/>
                    <a:ext cx="139200" cy="139200"/>
                  </a:xfrm>
                  <a:prstGeom prst="ellipse">
                    <a:avLst/>
                  </a:prstGeom>
                  <a:solidFill>
                    <a:schemeClr val="accent1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7" name="Google Shape;1267;p26"/>
                  <p:cNvSpPr/>
                  <p:nvPr/>
                </p:nvSpPr>
                <p:spPr>
                  <a:xfrm>
                    <a:off x="5026333" y="1167474"/>
                    <a:ext cx="50100" cy="501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grpSp>
        <p:nvGrpSpPr>
          <p:cNvPr id="1268" name="Google Shape;1268;p26"/>
          <p:cNvGrpSpPr/>
          <p:nvPr/>
        </p:nvGrpSpPr>
        <p:grpSpPr>
          <a:xfrm>
            <a:off x="326489" y="614305"/>
            <a:ext cx="8491880" cy="4219295"/>
            <a:chOff x="326489" y="614305"/>
            <a:chExt cx="8491880" cy="4219295"/>
          </a:xfrm>
        </p:grpSpPr>
        <p:grpSp>
          <p:nvGrpSpPr>
            <p:cNvPr id="1269" name="Google Shape;1269;p26"/>
            <p:cNvGrpSpPr/>
            <p:nvPr/>
          </p:nvGrpSpPr>
          <p:grpSpPr>
            <a:xfrm>
              <a:off x="326489" y="4146302"/>
              <a:ext cx="1540067" cy="687298"/>
              <a:chOff x="-363350" y="-51188"/>
              <a:chExt cx="1540067" cy="687298"/>
            </a:xfrm>
          </p:grpSpPr>
          <p:sp>
            <p:nvSpPr>
              <p:cNvPr id="1270" name="Google Shape;1270;p26"/>
              <p:cNvSpPr/>
              <p:nvPr/>
            </p:nvSpPr>
            <p:spPr>
              <a:xfrm rot="5400000">
                <a:off x="1129720" y="-51163"/>
                <a:ext cx="43" cy="93951"/>
              </a:xfrm>
              <a:custGeom>
                <a:avLst/>
                <a:gdLst/>
                <a:ahLst/>
                <a:cxnLst/>
                <a:rect l="l" t="t" r="r" b="b"/>
                <a:pathLst>
                  <a:path w="1" h="2190" fill="none" extrusionOk="0">
                    <a:moveTo>
                      <a:pt x="0" y="2189"/>
                    </a:moveTo>
                    <a:lnTo>
                      <a:pt x="0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" name="Google Shape;1271;p26"/>
              <p:cNvSpPr/>
              <p:nvPr/>
            </p:nvSpPr>
            <p:spPr>
              <a:xfrm rot="5400000">
                <a:off x="840874" y="-51807"/>
                <a:ext cx="43" cy="95238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" name="Google Shape;1272;p26"/>
              <p:cNvSpPr/>
              <p:nvPr/>
            </p:nvSpPr>
            <p:spPr>
              <a:xfrm rot="5400000">
                <a:off x="551385" y="-51807"/>
                <a:ext cx="43" cy="95238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" name="Google Shape;1273;p26"/>
              <p:cNvSpPr/>
              <p:nvPr/>
            </p:nvSpPr>
            <p:spPr>
              <a:xfrm rot="5400000">
                <a:off x="262582" y="-51163"/>
                <a:ext cx="43" cy="93951"/>
              </a:xfrm>
              <a:custGeom>
                <a:avLst/>
                <a:gdLst/>
                <a:ahLst/>
                <a:cxnLst/>
                <a:rect l="l" t="t" r="r" b="b"/>
                <a:pathLst>
                  <a:path w="1" h="2190" fill="none" extrusionOk="0">
                    <a:moveTo>
                      <a:pt x="0" y="2189"/>
                    </a:moveTo>
                    <a:lnTo>
                      <a:pt x="0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26"/>
              <p:cNvSpPr/>
              <p:nvPr/>
            </p:nvSpPr>
            <p:spPr>
              <a:xfrm rot="5400000">
                <a:off x="-26264" y="-51807"/>
                <a:ext cx="43" cy="95238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75" name="Google Shape;1275;p26"/>
              <p:cNvGrpSpPr/>
              <p:nvPr/>
            </p:nvGrpSpPr>
            <p:grpSpPr>
              <a:xfrm>
                <a:off x="-363350" y="-51188"/>
                <a:ext cx="1540067" cy="687298"/>
                <a:chOff x="-363350" y="-51188"/>
                <a:chExt cx="1540067" cy="687298"/>
              </a:xfrm>
            </p:grpSpPr>
            <p:sp>
              <p:nvSpPr>
                <p:cNvPr id="1276" name="Google Shape;1276;p26"/>
                <p:cNvSpPr/>
                <p:nvPr/>
              </p:nvSpPr>
              <p:spPr>
                <a:xfrm rot="5400000">
                  <a:off x="1082098" y="58846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19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7" name="Google Shape;1277;p26"/>
                <p:cNvSpPr/>
                <p:nvPr/>
              </p:nvSpPr>
              <p:spPr>
                <a:xfrm rot="5400000">
                  <a:off x="1129720" y="542178"/>
                  <a:ext cx="43" cy="93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190" fill="none" extrusionOk="0">
                      <a:moveTo>
                        <a:pt x="0" y="2189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8" name="Google Shape;1278;p26"/>
                <p:cNvSpPr/>
                <p:nvPr/>
              </p:nvSpPr>
              <p:spPr>
                <a:xfrm rot="5400000">
                  <a:off x="792652" y="58846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19" y="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9" name="Google Shape;1279;p26"/>
                <p:cNvSpPr/>
                <p:nvPr/>
              </p:nvSpPr>
              <p:spPr>
                <a:xfrm rot="5400000">
                  <a:off x="840874" y="541535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0" y="2219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0" name="Google Shape;1280;p26"/>
                <p:cNvSpPr/>
                <p:nvPr/>
              </p:nvSpPr>
              <p:spPr>
                <a:xfrm rot="5400000">
                  <a:off x="504450" y="58846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19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1" name="Google Shape;1281;p26"/>
                <p:cNvSpPr/>
                <p:nvPr/>
              </p:nvSpPr>
              <p:spPr>
                <a:xfrm rot="5400000">
                  <a:off x="551385" y="541535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0" y="2219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2" name="Google Shape;1282;p26"/>
                <p:cNvSpPr/>
                <p:nvPr/>
              </p:nvSpPr>
              <p:spPr>
                <a:xfrm rot="5400000">
                  <a:off x="214960" y="58846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19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3" name="Google Shape;1283;p26"/>
                <p:cNvSpPr/>
                <p:nvPr/>
              </p:nvSpPr>
              <p:spPr>
                <a:xfrm rot="5400000">
                  <a:off x="262582" y="542178"/>
                  <a:ext cx="43" cy="93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190" fill="none" extrusionOk="0">
                      <a:moveTo>
                        <a:pt x="0" y="2189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4" name="Google Shape;1284;p26"/>
                <p:cNvSpPr/>
                <p:nvPr/>
              </p:nvSpPr>
              <p:spPr>
                <a:xfrm rot="5400000">
                  <a:off x="-74529" y="58846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19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5" name="Google Shape;1285;p26"/>
                <p:cNvSpPr/>
                <p:nvPr/>
              </p:nvSpPr>
              <p:spPr>
                <a:xfrm rot="5400000">
                  <a:off x="-26264" y="541535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0" y="2219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6" name="Google Shape;1286;p26"/>
                <p:cNvSpPr/>
                <p:nvPr/>
              </p:nvSpPr>
              <p:spPr>
                <a:xfrm rot="5400000">
                  <a:off x="-362688" y="58846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19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7" name="Google Shape;1287;p26"/>
                <p:cNvSpPr/>
                <p:nvPr/>
              </p:nvSpPr>
              <p:spPr>
                <a:xfrm rot="5400000">
                  <a:off x="-315753" y="541535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0" y="2219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8" name="Google Shape;1288;p26"/>
                <p:cNvSpPr/>
                <p:nvPr/>
              </p:nvSpPr>
              <p:spPr>
                <a:xfrm rot="5400000">
                  <a:off x="1082098" y="292440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9" name="Google Shape;1289;p26"/>
                <p:cNvSpPr/>
                <p:nvPr/>
              </p:nvSpPr>
              <p:spPr>
                <a:xfrm rot="5400000">
                  <a:off x="1129720" y="244821"/>
                  <a:ext cx="43" cy="93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190" fill="none" extrusionOk="0">
                      <a:moveTo>
                        <a:pt x="1" y="2189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0" name="Google Shape;1290;p26"/>
                <p:cNvSpPr/>
                <p:nvPr/>
              </p:nvSpPr>
              <p:spPr>
                <a:xfrm rot="5400000">
                  <a:off x="792652" y="292440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1" name="Google Shape;1291;p26"/>
                <p:cNvSpPr/>
                <p:nvPr/>
              </p:nvSpPr>
              <p:spPr>
                <a:xfrm rot="5400000">
                  <a:off x="840874" y="244178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1" y="2219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2" name="Google Shape;1292;p26"/>
                <p:cNvSpPr/>
                <p:nvPr/>
              </p:nvSpPr>
              <p:spPr>
                <a:xfrm rot="5400000">
                  <a:off x="504450" y="292440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3" name="Google Shape;1293;p26"/>
                <p:cNvSpPr/>
                <p:nvPr/>
              </p:nvSpPr>
              <p:spPr>
                <a:xfrm rot="5400000">
                  <a:off x="551385" y="244178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1" y="2219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4" name="Google Shape;1294;p26"/>
                <p:cNvSpPr/>
                <p:nvPr/>
              </p:nvSpPr>
              <p:spPr>
                <a:xfrm rot="5400000">
                  <a:off x="214960" y="292440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5" name="Google Shape;1295;p26"/>
                <p:cNvSpPr/>
                <p:nvPr/>
              </p:nvSpPr>
              <p:spPr>
                <a:xfrm rot="5400000">
                  <a:off x="262582" y="244821"/>
                  <a:ext cx="43" cy="93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190" fill="none" extrusionOk="0">
                      <a:moveTo>
                        <a:pt x="1" y="2189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6" name="Google Shape;1296;p26"/>
                <p:cNvSpPr/>
                <p:nvPr/>
              </p:nvSpPr>
              <p:spPr>
                <a:xfrm rot="5400000">
                  <a:off x="-74529" y="292440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7" name="Google Shape;1297;p26"/>
                <p:cNvSpPr/>
                <p:nvPr/>
              </p:nvSpPr>
              <p:spPr>
                <a:xfrm rot="5400000">
                  <a:off x="-26264" y="244178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1" y="2219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8" name="Google Shape;1298;p26"/>
                <p:cNvSpPr/>
                <p:nvPr/>
              </p:nvSpPr>
              <p:spPr>
                <a:xfrm rot="5400000">
                  <a:off x="-362688" y="292440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9" name="Google Shape;1299;p26"/>
                <p:cNvSpPr/>
                <p:nvPr/>
              </p:nvSpPr>
              <p:spPr>
                <a:xfrm rot="5400000">
                  <a:off x="-315753" y="244178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1" y="2219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0" name="Google Shape;1300;p26"/>
                <p:cNvSpPr/>
                <p:nvPr/>
              </p:nvSpPr>
              <p:spPr>
                <a:xfrm rot="5400000">
                  <a:off x="1082098" y="-358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1" name="Google Shape;1301;p26"/>
                <p:cNvSpPr/>
                <p:nvPr/>
              </p:nvSpPr>
              <p:spPr>
                <a:xfrm rot="5400000">
                  <a:off x="792652" y="-358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2" name="Google Shape;1302;p26"/>
                <p:cNvSpPr/>
                <p:nvPr/>
              </p:nvSpPr>
              <p:spPr>
                <a:xfrm rot="5400000">
                  <a:off x="504450" y="-358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3" name="Google Shape;1303;p26"/>
                <p:cNvSpPr/>
                <p:nvPr/>
              </p:nvSpPr>
              <p:spPr>
                <a:xfrm rot="5400000">
                  <a:off x="214960" y="-358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4" name="Google Shape;1304;p26"/>
                <p:cNvSpPr/>
                <p:nvPr/>
              </p:nvSpPr>
              <p:spPr>
                <a:xfrm rot="5400000">
                  <a:off x="-74529" y="-358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5" name="Google Shape;1305;p26"/>
                <p:cNvSpPr/>
                <p:nvPr/>
              </p:nvSpPr>
              <p:spPr>
                <a:xfrm rot="5400000">
                  <a:off x="-362688" y="-358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06" name="Google Shape;1306;p26"/>
              <p:cNvSpPr/>
              <p:nvPr/>
            </p:nvSpPr>
            <p:spPr>
              <a:xfrm rot="5400000">
                <a:off x="-315753" y="-51807"/>
                <a:ext cx="43" cy="95238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7" name="Google Shape;1307;p26"/>
            <p:cNvGrpSpPr/>
            <p:nvPr/>
          </p:nvGrpSpPr>
          <p:grpSpPr>
            <a:xfrm>
              <a:off x="854985" y="614305"/>
              <a:ext cx="1913983" cy="521706"/>
              <a:chOff x="489414" y="450012"/>
              <a:chExt cx="2153203" cy="586912"/>
            </a:xfrm>
          </p:grpSpPr>
          <p:sp>
            <p:nvSpPr>
              <p:cNvPr id="1308" name="Google Shape;1308;p26"/>
              <p:cNvSpPr/>
              <p:nvPr/>
            </p:nvSpPr>
            <p:spPr>
              <a:xfrm>
                <a:off x="489414" y="450012"/>
                <a:ext cx="2153203" cy="586912"/>
              </a:xfrm>
              <a:custGeom>
                <a:avLst/>
                <a:gdLst/>
                <a:ahLst/>
                <a:cxnLst/>
                <a:rect l="l" t="t" r="r" b="b"/>
                <a:pathLst>
                  <a:path w="50518" h="13770" fill="none" extrusionOk="0">
                    <a:moveTo>
                      <a:pt x="50518" y="0"/>
                    </a:moveTo>
                    <a:lnTo>
                      <a:pt x="0" y="0"/>
                    </a:lnTo>
                    <a:lnTo>
                      <a:pt x="0" y="9089"/>
                    </a:lnTo>
                    <a:lnTo>
                      <a:pt x="38755" y="9089"/>
                    </a:lnTo>
                    <a:lnTo>
                      <a:pt x="41217" y="13344"/>
                    </a:lnTo>
                    <a:cubicBezTo>
                      <a:pt x="41460" y="13770"/>
                      <a:pt x="42129" y="13587"/>
                      <a:pt x="42129" y="13101"/>
                    </a:cubicBezTo>
                    <a:lnTo>
                      <a:pt x="42129" y="9089"/>
                    </a:lnTo>
                    <a:lnTo>
                      <a:pt x="50518" y="9089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09" name="Google Shape;1309;p26"/>
              <p:cNvGrpSpPr/>
              <p:nvPr/>
            </p:nvGrpSpPr>
            <p:grpSpPr>
              <a:xfrm>
                <a:off x="584420" y="519414"/>
                <a:ext cx="1963411" cy="246971"/>
                <a:chOff x="571861" y="517439"/>
                <a:chExt cx="1963411" cy="246971"/>
              </a:xfrm>
            </p:grpSpPr>
            <p:sp>
              <p:nvSpPr>
                <p:cNvPr id="1310" name="Google Shape;1310;p26"/>
                <p:cNvSpPr/>
                <p:nvPr/>
              </p:nvSpPr>
              <p:spPr>
                <a:xfrm>
                  <a:off x="571861" y="517439"/>
                  <a:ext cx="246316" cy="2469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42" h="11673" fill="none" extrusionOk="0">
                      <a:moveTo>
                        <a:pt x="3283" y="11672"/>
                      </a:moveTo>
                      <a:lnTo>
                        <a:pt x="5836" y="9119"/>
                      </a:lnTo>
                      <a:lnTo>
                        <a:pt x="8359" y="11672"/>
                      </a:lnTo>
                      <a:lnTo>
                        <a:pt x="11642" y="8389"/>
                      </a:lnTo>
                      <a:lnTo>
                        <a:pt x="9089" y="5836"/>
                      </a:lnTo>
                      <a:lnTo>
                        <a:pt x="11642" y="3283"/>
                      </a:lnTo>
                      <a:lnTo>
                        <a:pt x="8359" y="0"/>
                      </a:lnTo>
                      <a:lnTo>
                        <a:pt x="5836" y="2554"/>
                      </a:lnTo>
                      <a:lnTo>
                        <a:pt x="3283" y="0"/>
                      </a:lnTo>
                      <a:lnTo>
                        <a:pt x="0" y="3283"/>
                      </a:lnTo>
                      <a:lnTo>
                        <a:pt x="2554" y="5836"/>
                      </a:lnTo>
                      <a:lnTo>
                        <a:pt x="0" y="8389"/>
                      </a:lnTo>
                      <a:close/>
                    </a:path>
                  </a:pathLst>
                </a:custGeom>
                <a:noFill/>
                <a:ln w="19050" cap="flat" cmpd="sng">
                  <a:solidFill>
                    <a:schemeClr val="lt2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1" name="Google Shape;1311;p26"/>
                <p:cNvSpPr/>
                <p:nvPr/>
              </p:nvSpPr>
              <p:spPr>
                <a:xfrm>
                  <a:off x="949850" y="517474"/>
                  <a:ext cx="246900" cy="246900"/>
                </a:xfrm>
                <a:prstGeom prst="noSmoking">
                  <a:avLst>
                    <a:gd name="adj" fmla="val 18750"/>
                  </a:avLst>
                </a:prstGeom>
                <a:noFill/>
                <a:ln w="1905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2" name="Google Shape;1312;p26"/>
                <p:cNvSpPr/>
                <p:nvPr/>
              </p:nvSpPr>
              <p:spPr>
                <a:xfrm>
                  <a:off x="1328423" y="517750"/>
                  <a:ext cx="246348" cy="246348"/>
                </a:xfrm>
                <a:prstGeom prst="irregularSeal2">
                  <a:avLst/>
                </a:prstGeom>
                <a:noFill/>
                <a:ln w="1905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3" name="Google Shape;1313;p26"/>
                <p:cNvSpPr/>
                <p:nvPr/>
              </p:nvSpPr>
              <p:spPr>
                <a:xfrm>
                  <a:off x="1706444" y="517474"/>
                  <a:ext cx="246900" cy="246900"/>
                </a:xfrm>
                <a:prstGeom prst="smileyFace">
                  <a:avLst>
                    <a:gd name="adj" fmla="val -4653"/>
                  </a:avLst>
                </a:prstGeom>
                <a:noFill/>
                <a:ln w="1905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4" name="Google Shape;1314;p26"/>
                <p:cNvSpPr/>
                <p:nvPr/>
              </p:nvSpPr>
              <p:spPr>
                <a:xfrm>
                  <a:off x="2085017" y="517486"/>
                  <a:ext cx="185132" cy="2468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238" h="40705" extrusionOk="0">
                      <a:moveTo>
                        <a:pt x="21063" y="0"/>
                      </a:moveTo>
                      <a:lnTo>
                        <a:pt x="14602" y="13956"/>
                      </a:lnTo>
                      <a:lnTo>
                        <a:pt x="8529" y="5470"/>
                      </a:lnTo>
                      <a:lnTo>
                        <a:pt x="0" y="40704"/>
                      </a:lnTo>
                      <a:lnTo>
                        <a:pt x="11802" y="21321"/>
                      </a:lnTo>
                      <a:lnTo>
                        <a:pt x="17445" y="30280"/>
                      </a:lnTo>
                      <a:lnTo>
                        <a:pt x="30237" y="9045"/>
                      </a:lnTo>
                      <a:lnTo>
                        <a:pt x="21063" y="0"/>
                      </a:lnTo>
                      <a:close/>
                    </a:path>
                  </a:pathLst>
                </a:custGeom>
                <a:noFill/>
                <a:ln w="1905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5" name="Google Shape;1315;p26"/>
                <p:cNvSpPr/>
                <p:nvPr/>
              </p:nvSpPr>
              <p:spPr>
                <a:xfrm>
                  <a:off x="2401823" y="517474"/>
                  <a:ext cx="133449" cy="246900"/>
                </a:xfrm>
                <a:prstGeom prst="rect">
                  <a:avLst/>
                </a:prstGeom>
              </p:spPr>
              <p:txBody>
                <a:bodyPr>
                  <a:prstTxWarp prst="textPlain">
                    <a:avLst/>
                  </a:prstTxWarp>
                </a:bodyPr>
                <a:lstStyle/>
                <a:p>
                  <a:pPr lvl="0" algn="ctr"/>
                  <a:r>
                    <a:rPr b="0" i="0">
                      <a:ln w="19050" cap="flat" cmpd="sng">
                        <a:solidFill>
                          <a:schemeClr val="lt2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>
                      <a:noFill/>
                      <a:latin typeface="Arial"/>
                    </a:rPr>
                    <a:t>!!</a:t>
                  </a:r>
                </a:p>
              </p:txBody>
            </p:sp>
          </p:grpSp>
        </p:grpSp>
        <p:grpSp>
          <p:nvGrpSpPr>
            <p:cNvPr id="1316" name="Google Shape;1316;p26"/>
            <p:cNvGrpSpPr/>
            <p:nvPr/>
          </p:nvGrpSpPr>
          <p:grpSpPr>
            <a:xfrm>
              <a:off x="326493" y="614305"/>
              <a:ext cx="291050" cy="657525"/>
              <a:chOff x="7875018" y="1882075"/>
              <a:chExt cx="291050" cy="657525"/>
            </a:xfrm>
          </p:grpSpPr>
          <p:sp>
            <p:nvSpPr>
              <p:cNvPr id="1317" name="Google Shape;1317;p26"/>
              <p:cNvSpPr/>
              <p:nvPr/>
            </p:nvSpPr>
            <p:spPr>
              <a:xfrm>
                <a:off x="7875018" y="1882075"/>
                <a:ext cx="291050" cy="291825"/>
              </a:xfrm>
              <a:custGeom>
                <a:avLst/>
                <a:gdLst/>
                <a:ahLst/>
                <a:cxnLst/>
                <a:rect l="l" t="t" r="r" b="b"/>
                <a:pathLst>
                  <a:path w="11642" h="11673" extrusionOk="0">
                    <a:moveTo>
                      <a:pt x="3283" y="0"/>
                    </a:moveTo>
                    <a:lnTo>
                      <a:pt x="0" y="3283"/>
                    </a:lnTo>
                    <a:lnTo>
                      <a:pt x="2554" y="5836"/>
                    </a:lnTo>
                    <a:lnTo>
                      <a:pt x="0" y="8389"/>
                    </a:lnTo>
                    <a:lnTo>
                      <a:pt x="3283" y="11672"/>
                    </a:lnTo>
                    <a:lnTo>
                      <a:pt x="5836" y="9119"/>
                    </a:lnTo>
                    <a:lnTo>
                      <a:pt x="8359" y="11672"/>
                    </a:lnTo>
                    <a:lnTo>
                      <a:pt x="11642" y="8389"/>
                    </a:lnTo>
                    <a:lnTo>
                      <a:pt x="9089" y="5836"/>
                    </a:lnTo>
                    <a:lnTo>
                      <a:pt x="11642" y="3283"/>
                    </a:lnTo>
                    <a:lnTo>
                      <a:pt x="8359" y="0"/>
                    </a:lnTo>
                    <a:lnTo>
                      <a:pt x="5836" y="2554"/>
                    </a:lnTo>
                    <a:lnTo>
                      <a:pt x="328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" name="Google Shape;1318;p26"/>
              <p:cNvSpPr/>
              <p:nvPr/>
            </p:nvSpPr>
            <p:spPr>
              <a:xfrm>
                <a:off x="7875018" y="2247775"/>
                <a:ext cx="291050" cy="291825"/>
              </a:xfrm>
              <a:custGeom>
                <a:avLst/>
                <a:gdLst/>
                <a:ahLst/>
                <a:cxnLst/>
                <a:rect l="l" t="t" r="r" b="b"/>
                <a:pathLst>
                  <a:path w="11642" h="11673" extrusionOk="0">
                    <a:moveTo>
                      <a:pt x="3283" y="0"/>
                    </a:moveTo>
                    <a:lnTo>
                      <a:pt x="0" y="3283"/>
                    </a:lnTo>
                    <a:lnTo>
                      <a:pt x="2554" y="5836"/>
                    </a:lnTo>
                    <a:lnTo>
                      <a:pt x="0" y="8389"/>
                    </a:lnTo>
                    <a:lnTo>
                      <a:pt x="3283" y="11672"/>
                    </a:lnTo>
                    <a:lnTo>
                      <a:pt x="5836" y="9119"/>
                    </a:lnTo>
                    <a:lnTo>
                      <a:pt x="8359" y="11672"/>
                    </a:lnTo>
                    <a:lnTo>
                      <a:pt x="11642" y="8389"/>
                    </a:lnTo>
                    <a:lnTo>
                      <a:pt x="9089" y="5836"/>
                    </a:lnTo>
                    <a:lnTo>
                      <a:pt x="11642" y="3283"/>
                    </a:lnTo>
                    <a:lnTo>
                      <a:pt x="8359" y="0"/>
                    </a:lnTo>
                    <a:lnTo>
                      <a:pt x="5836" y="2554"/>
                    </a:lnTo>
                    <a:lnTo>
                      <a:pt x="328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19" name="Google Shape;1319;p26"/>
            <p:cNvGrpSpPr/>
            <p:nvPr/>
          </p:nvGrpSpPr>
          <p:grpSpPr>
            <a:xfrm>
              <a:off x="3006410" y="614305"/>
              <a:ext cx="5811959" cy="505416"/>
              <a:chOff x="2258298" y="3894721"/>
              <a:chExt cx="3784567" cy="505416"/>
            </a:xfrm>
          </p:grpSpPr>
          <p:cxnSp>
            <p:nvCxnSpPr>
              <p:cNvPr id="1320" name="Google Shape;1320;p26"/>
              <p:cNvCxnSpPr/>
              <p:nvPr/>
            </p:nvCxnSpPr>
            <p:spPr>
              <a:xfrm>
                <a:off x="2258365" y="4231665"/>
                <a:ext cx="37845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21" name="Google Shape;1321;p26"/>
              <p:cNvCxnSpPr/>
              <p:nvPr/>
            </p:nvCxnSpPr>
            <p:spPr>
              <a:xfrm>
                <a:off x="2258365" y="4400137"/>
                <a:ext cx="37845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22" name="Google Shape;1322;p26"/>
              <p:cNvCxnSpPr/>
              <p:nvPr/>
            </p:nvCxnSpPr>
            <p:spPr>
              <a:xfrm>
                <a:off x="2258298" y="3894721"/>
                <a:ext cx="37845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323" name="Google Shape;1323;p26"/>
              <p:cNvCxnSpPr/>
              <p:nvPr/>
            </p:nvCxnSpPr>
            <p:spPr>
              <a:xfrm>
                <a:off x="2258298" y="4063193"/>
                <a:ext cx="37845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324" name="Google Shape;1324;p26"/>
            <p:cNvGrpSpPr/>
            <p:nvPr/>
          </p:nvGrpSpPr>
          <p:grpSpPr>
            <a:xfrm>
              <a:off x="4103869" y="4501200"/>
              <a:ext cx="4714500" cy="332400"/>
              <a:chOff x="4122875" y="4098725"/>
              <a:chExt cx="4714500" cy="332400"/>
            </a:xfrm>
          </p:grpSpPr>
          <p:sp>
            <p:nvSpPr>
              <p:cNvPr id="1325" name="Google Shape;1325;p26"/>
              <p:cNvSpPr/>
              <p:nvPr/>
            </p:nvSpPr>
            <p:spPr>
              <a:xfrm>
                <a:off x="4122875" y="4098725"/>
                <a:ext cx="4714500" cy="332400"/>
              </a:xfrm>
              <a:prstGeom prst="rect">
                <a:avLst/>
              </a:prstGeom>
              <a:solidFill>
                <a:schemeClr val="accent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" name="Google Shape;1326;p26"/>
              <p:cNvSpPr/>
              <p:nvPr/>
            </p:nvSpPr>
            <p:spPr>
              <a:xfrm rot="5400000">
                <a:off x="4223375" y="4196525"/>
                <a:ext cx="158400" cy="136800"/>
              </a:xfrm>
              <a:prstGeom prst="triangle">
                <a:avLst>
                  <a:gd name="adj" fmla="val 50000"/>
                </a:avLst>
              </a:pr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27" name="Google Shape;1327;p26"/>
              <p:cNvGrpSpPr/>
              <p:nvPr/>
            </p:nvGrpSpPr>
            <p:grpSpPr>
              <a:xfrm>
                <a:off x="4515789" y="4196525"/>
                <a:ext cx="4096800" cy="136800"/>
                <a:chOff x="4535725" y="4196525"/>
                <a:chExt cx="4096800" cy="136800"/>
              </a:xfrm>
            </p:grpSpPr>
            <p:cxnSp>
              <p:nvCxnSpPr>
                <p:cNvPr id="1328" name="Google Shape;1328;p26"/>
                <p:cNvCxnSpPr/>
                <p:nvPr/>
              </p:nvCxnSpPr>
              <p:spPr>
                <a:xfrm>
                  <a:off x="4535725" y="4267000"/>
                  <a:ext cx="4096800" cy="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1329" name="Google Shape;1329;p26"/>
                <p:cNvSpPr/>
                <p:nvPr/>
              </p:nvSpPr>
              <p:spPr>
                <a:xfrm>
                  <a:off x="7386600" y="4196525"/>
                  <a:ext cx="136800" cy="136800"/>
                </a:xfrm>
                <a:prstGeom prst="ellipse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2" name="Google Shape;172;p4"/>
          <p:cNvGrpSpPr/>
          <p:nvPr/>
        </p:nvGrpSpPr>
        <p:grpSpPr>
          <a:xfrm>
            <a:off x="76247" y="76209"/>
            <a:ext cx="8991507" cy="4991083"/>
            <a:chOff x="-25" y="152400"/>
            <a:chExt cx="8991507" cy="4991083"/>
          </a:xfrm>
        </p:grpSpPr>
        <p:sp>
          <p:nvSpPr>
            <p:cNvPr id="173" name="Google Shape;173;p4"/>
            <p:cNvSpPr/>
            <p:nvPr/>
          </p:nvSpPr>
          <p:spPr>
            <a:xfrm>
              <a:off x="0" y="152400"/>
              <a:ext cx="8991482" cy="4991083"/>
            </a:xfrm>
            <a:custGeom>
              <a:avLst/>
              <a:gdLst/>
              <a:ahLst/>
              <a:cxnLst/>
              <a:rect l="l" t="t" r="r" b="b"/>
              <a:pathLst>
                <a:path w="99972" h="49424" extrusionOk="0">
                  <a:moveTo>
                    <a:pt x="0" y="1"/>
                  </a:moveTo>
                  <a:lnTo>
                    <a:pt x="0" y="49424"/>
                  </a:lnTo>
                  <a:lnTo>
                    <a:pt x="99972" y="49424"/>
                  </a:lnTo>
                  <a:lnTo>
                    <a:pt x="99972" y="1"/>
                  </a:ln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4"/>
            <p:cNvSpPr/>
            <p:nvPr/>
          </p:nvSpPr>
          <p:spPr>
            <a:xfrm>
              <a:off x="-25" y="152400"/>
              <a:ext cx="8991482" cy="270531"/>
            </a:xfrm>
            <a:custGeom>
              <a:avLst/>
              <a:gdLst/>
              <a:ahLst/>
              <a:cxnLst/>
              <a:rect l="l" t="t" r="r" b="b"/>
              <a:pathLst>
                <a:path w="99972" h="9029" extrusionOk="0">
                  <a:moveTo>
                    <a:pt x="0" y="1"/>
                  </a:moveTo>
                  <a:lnTo>
                    <a:pt x="0" y="9028"/>
                  </a:lnTo>
                  <a:lnTo>
                    <a:pt x="99972" y="9028"/>
                  </a:lnTo>
                  <a:lnTo>
                    <a:pt x="99972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5" name="Google Shape;175;p4"/>
            <p:cNvGrpSpPr/>
            <p:nvPr/>
          </p:nvGrpSpPr>
          <p:grpSpPr>
            <a:xfrm>
              <a:off x="8788026" y="217953"/>
              <a:ext cx="139356" cy="139356"/>
              <a:chOff x="3300229" y="786025"/>
              <a:chExt cx="116275" cy="116275"/>
            </a:xfrm>
          </p:grpSpPr>
          <p:sp>
            <p:nvSpPr>
              <p:cNvPr id="176" name="Google Shape;176;p4"/>
              <p:cNvSpPr/>
              <p:nvPr/>
            </p:nvSpPr>
            <p:spPr>
              <a:xfrm>
                <a:off x="3300229" y="786025"/>
                <a:ext cx="116275" cy="116275"/>
              </a:xfrm>
              <a:custGeom>
                <a:avLst/>
                <a:gdLst/>
                <a:ahLst/>
                <a:cxnLst/>
                <a:rect l="l" t="t" r="r" b="b"/>
                <a:pathLst>
                  <a:path w="4651" h="4651" extrusionOk="0">
                    <a:moveTo>
                      <a:pt x="0" y="0"/>
                    </a:moveTo>
                    <a:lnTo>
                      <a:pt x="0" y="4651"/>
                    </a:lnTo>
                    <a:lnTo>
                      <a:pt x="4651" y="4651"/>
                    </a:lnTo>
                    <a:lnTo>
                      <a:pt x="4651" y="0"/>
                    </a:ln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4"/>
              <p:cNvSpPr/>
              <p:nvPr/>
            </p:nvSpPr>
            <p:spPr>
              <a:xfrm>
                <a:off x="3335179" y="820975"/>
                <a:ext cx="45625" cy="45625"/>
              </a:xfrm>
              <a:custGeom>
                <a:avLst/>
                <a:gdLst/>
                <a:ahLst/>
                <a:cxnLst/>
                <a:rect l="l" t="t" r="r" b="b"/>
                <a:pathLst>
                  <a:path w="1825" h="1825" fill="none" extrusionOk="0">
                    <a:moveTo>
                      <a:pt x="1824" y="0"/>
                    </a:moveTo>
                    <a:lnTo>
                      <a:pt x="1" y="1824"/>
                    </a:lnTo>
                  </a:path>
                </a:pathLst>
              </a:custGeom>
              <a:noFill/>
              <a:ln w="19050" cap="flat" cmpd="sng">
                <a:solidFill>
                  <a:schemeClr val="l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4"/>
              <p:cNvSpPr/>
              <p:nvPr/>
            </p:nvSpPr>
            <p:spPr>
              <a:xfrm>
                <a:off x="3335179" y="820975"/>
                <a:ext cx="45625" cy="45625"/>
              </a:xfrm>
              <a:custGeom>
                <a:avLst/>
                <a:gdLst/>
                <a:ahLst/>
                <a:cxnLst/>
                <a:rect l="l" t="t" r="r" b="b"/>
                <a:pathLst>
                  <a:path w="1825" h="1825" fill="none" extrusionOk="0">
                    <a:moveTo>
                      <a:pt x="1" y="0"/>
                    </a:moveTo>
                    <a:lnTo>
                      <a:pt x="1824" y="1824"/>
                    </a:lnTo>
                  </a:path>
                </a:pathLst>
              </a:custGeom>
              <a:noFill/>
              <a:ln w="19050" cap="flat" cmpd="sng">
                <a:solidFill>
                  <a:schemeClr val="l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9" name="Google Shape;179;p4"/>
          <p:cNvSpPr txBox="1">
            <a:spLocks noGrp="1"/>
          </p:cNvSpPr>
          <p:nvPr>
            <p:ph type="body" idx="1"/>
          </p:nvPr>
        </p:nvSpPr>
        <p:spPr>
          <a:xfrm>
            <a:off x="617550" y="1260635"/>
            <a:ext cx="7908900" cy="347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AutoNum type="arabicPeriod"/>
              <a:defRPr sz="1200"/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9pPr>
          </a:lstStyle>
          <a:p>
            <a:endParaRPr/>
          </a:p>
        </p:txBody>
      </p:sp>
      <p:sp>
        <p:nvSpPr>
          <p:cNvPr id="180" name="Google Shape;180;p4"/>
          <p:cNvSpPr txBox="1">
            <a:spLocks noGrp="1"/>
          </p:cNvSpPr>
          <p:nvPr>
            <p:ph type="title"/>
          </p:nvPr>
        </p:nvSpPr>
        <p:spPr>
          <a:xfrm>
            <a:off x="617550" y="556400"/>
            <a:ext cx="66513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grpSp>
        <p:nvGrpSpPr>
          <p:cNvPr id="181" name="Google Shape;181;p4"/>
          <p:cNvGrpSpPr/>
          <p:nvPr/>
        </p:nvGrpSpPr>
        <p:grpSpPr>
          <a:xfrm>
            <a:off x="7611021" y="496717"/>
            <a:ext cx="1316416" cy="786329"/>
            <a:chOff x="7611021" y="496717"/>
            <a:chExt cx="1316416" cy="786329"/>
          </a:xfrm>
        </p:grpSpPr>
        <p:grpSp>
          <p:nvGrpSpPr>
            <p:cNvPr id="182" name="Google Shape;182;p4"/>
            <p:cNvGrpSpPr/>
            <p:nvPr/>
          </p:nvGrpSpPr>
          <p:grpSpPr>
            <a:xfrm>
              <a:off x="7611021" y="496717"/>
              <a:ext cx="1316416" cy="587453"/>
              <a:chOff x="7611021" y="496717"/>
              <a:chExt cx="1316416" cy="587453"/>
            </a:xfrm>
          </p:grpSpPr>
          <p:sp>
            <p:nvSpPr>
              <p:cNvPr id="183" name="Google Shape;183;p4"/>
              <p:cNvSpPr/>
              <p:nvPr/>
            </p:nvSpPr>
            <p:spPr>
              <a:xfrm rot="-5400000">
                <a:off x="7610489" y="537402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19" y="0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4"/>
              <p:cNvSpPr/>
              <p:nvPr/>
            </p:nvSpPr>
            <p:spPr>
              <a:xfrm>
                <a:off x="7651175" y="496717"/>
                <a:ext cx="0" cy="80307"/>
              </a:xfrm>
              <a:custGeom>
                <a:avLst/>
                <a:gdLst/>
                <a:ahLst/>
                <a:cxnLst/>
                <a:rect l="l" t="t" r="r" b="b"/>
                <a:pathLst>
                  <a:path h="2190" fill="none" extrusionOk="0">
                    <a:moveTo>
                      <a:pt x="0" y="2189"/>
                    </a:moveTo>
                    <a:lnTo>
                      <a:pt x="0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4"/>
              <p:cNvSpPr/>
              <p:nvPr/>
            </p:nvSpPr>
            <p:spPr>
              <a:xfrm rot="-5400000">
                <a:off x="7857902" y="537402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19" y="1"/>
                    </a:moveTo>
                    <a:lnTo>
                      <a:pt x="0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4"/>
              <p:cNvSpPr/>
              <p:nvPr/>
            </p:nvSpPr>
            <p:spPr>
              <a:xfrm>
                <a:off x="7898074" y="496167"/>
                <a:ext cx="0" cy="81407"/>
              </a:xfrm>
              <a:custGeom>
                <a:avLst/>
                <a:gdLst/>
                <a:ahLst/>
                <a:cxnLst/>
                <a:rect l="l" t="t" r="r" b="b"/>
                <a:pathLst>
                  <a:path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4"/>
              <p:cNvSpPr/>
              <p:nvPr/>
            </p:nvSpPr>
            <p:spPr>
              <a:xfrm rot="-5400000">
                <a:off x="8104251" y="537402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19" y="0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4"/>
              <p:cNvSpPr/>
              <p:nvPr/>
            </p:nvSpPr>
            <p:spPr>
              <a:xfrm>
                <a:off x="8145523" y="496167"/>
                <a:ext cx="0" cy="81407"/>
              </a:xfrm>
              <a:custGeom>
                <a:avLst/>
                <a:gdLst/>
                <a:ahLst/>
                <a:cxnLst/>
                <a:rect l="l" t="t" r="r" b="b"/>
                <a:pathLst>
                  <a:path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4"/>
              <p:cNvSpPr/>
              <p:nvPr/>
            </p:nvSpPr>
            <p:spPr>
              <a:xfrm rot="-5400000">
                <a:off x="8351700" y="537402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19" y="0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4"/>
              <p:cNvSpPr/>
              <p:nvPr/>
            </p:nvSpPr>
            <p:spPr>
              <a:xfrm>
                <a:off x="8392386" y="496717"/>
                <a:ext cx="0" cy="80307"/>
              </a:xfrm>
              <a:custGeom>
                <a:avLst/>
                <a:gdLst/>
                <a:ahLst/>
                <a:cxnLst/>
                <a:rect l="l" t="t" r="r" b="b"/>
                <a:pathLst>
                  <a:path h="2190" fill="none" extrusionOk="0">
                    <a:moveTo>
                      <a:pt x="0" y="2189"/>
                    </a:moveTo>
                    <a:lnTo>
                      <a:pt x="0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4"/>
              <p:cNvSpPr/>
              <p:nvPr/>
            </p:nvSpPr>
            <p:spPr>
              <a:xfrm rot="-5400000">
                <a:off x="8599149" y="537402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19" y="0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4"/>
              <p:cNvSpPr/>
              <p:nvPr/>
            </p:nvSpPr>
            <p:spPr>
              <a:xfrm>
                <a:off x="8639285" y="496167"/>
                <a:ext cx="0" cy="81407"/>
              </a:xfrm>
              <a:custGeom>
                <a:avLst/>
                <a:gdLst/>
                <a:ahLst/>
                <a:cxnLst/>
                <a:rect l="l" t="t" r="r" b="b"/>
                <a:pathLst>
                  <a:path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4"/>
              <p:cNvSpPr/>
              <p:nvPr/>
            </p:nvSpPr>
            <p:spPr>
              <a:xfrm rot="-5400000">
                <a:off x="8845462" y="537402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19" y="0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4"/>
              <p:cNvSpPr/>
              <p:nvPr/>
            </p:nvSpPr>
            <p:spPr>
              <a:xfrm>
                <a:off x="8886734" y="496167"/>
                <a:ext cx="0" cy="81407"/>
              </a:xfrm>
              <a:custGeom>
                <a:avLst/>
                <a:gdLst/>
                <a:ahLst/>
                <a:cxnLst/>
                <a:rect l="l" t="t" r="r" b="b"/>
                <a:pathLst>
                  <a:path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4"/>
              <p:cNvSpPr/>
              <p:nvPr/>
            </p:nvSpPr>
            <p:spPr>
              <a:xfrm rot="-5400000">
                <a:off x="7610489" y="790425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19" y="0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4"/>
              <p:cNvSpPr/>
              <p:nvPr/>
            </p:nvSpPr>
            <p:spPr>
              <a:xfrm rot="-5400000">
                <a:off x="7651156" y="749721"/>
                <a:ext cx="37" cy="80307"/>
              </a:xfrm>
              <a:custGeom>
                <a:avLst/>
                <a:gdLst/>
                <a:ahLst/>
                <a:cxnLst/>
                <a:rect l="l" t="t" r="r" b="b"/>
                <a:pathLst>
                  <a:path w="1" h="2190" fill="none" extrusionOk="0">
                    <a:moveTo>
                      <a:pt x="0" y="2189"/>
                    </a:moveTo>
                    <a:lnTo>
                      <a:pt x="0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4"/>
              <p:cNvSpPr/>
              <p:nvPr/>
            </p:nvSpPr>
            <p:spPr>
              <a:xfrm rot="-5400000">
                <a:off x="7857902" y="790425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19" y="1"/>
                    </a:moveTo>
                    <a:lnTo>
                      <a:pt x="1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4"/>
              <p:cNvSpPr/>
              <p:nvPr/>
            </p:nvSpPr>
            <p:spPr>
              <a:xfrm rot="-5400000">
                <a:off x="7898056" y="749171"/>
                <a:ext cx="37" cy="81407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4"/>
              <p:cNvSpPr/>
              <p:nvPr/>
            </p:nvSpPr>
            <p:spPr>
              <a:xfrm rot="-5400000">
                <a:off x="8104251" y="790425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19" y="0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4"/>
              <p:cNvSpPr/>
              <p:nvPr/>
            </p:nvSpPr>
            <p:spPr>
              <a:xfrm rot="-5400000">
                <a:off x="8145505" y="749171"/>
                <a:ext cx="37" cy="81407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4"/>
              <p:cNvSpPr/>
              <p:nvPr/>
            </p:nvSpPr>
            <p:spPr>
              <a:xfrm rot="-5400000">
                <a:off x="8351700" y="790425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19" y="0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4"/>
              <p:cNvSpPr/>
              <p:nvPr/>
            </p:nvSpPr>
            <p:spPr>
              <a:xfrm rot="-5400000">
                <a:off x="8392367" y="749721"/>
                <a:ext cx="37" cy="80307"/>
              </a:xfrm>
              <a:custGeom>
                <a:avLst/>
                <a:gdLst/>
                <a:ahLst/>
                <a:cxnLst/>
                <a:rect l="l" t="t" r="r" b="b"/>
                <a:pathLst>
                  <a:path w="1" h="2190" fill="none" extrusionOk="0">
                    <a:moveTo>
                      <a:pt x="0" y="2189"/>
                    </a:moveTo>
                    <a:lnTo>
                      <a:pt x="0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4"/>
              <p:cNvSpPr/>
              <p:nvPr/>
            </p:nvSpPr>
            <p:spPr>
              <a:xfrm rot="-5400000">
                <a:off x="8599149" y="790425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19" y="0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4"/>
              <p:cNvSpPr/>
              <p:nvPr/>
            </p:nvSpPr>
            <p:spPr>
              <a:xfrm rot="-5400000">
                <a:off x="8639266" y="749171"/>
                <a:ext cx="37" cy="81407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4"/>
              <p:cNvSpPr/>
              <p:nvPr/>
            </p:nvSpPr>
            <p:spPr>
              <a:xfrm rot="-5400000">
                <a:off x="8845462" y="790425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19" y="0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4"/>
              <p:cNvSpPr/>
              <p:nvPr/>
            </p:nvSpPr>
            <p:spPr>
              <a:xfrm rot="-5400000">
                <a:off x="8886715" y="749171"/>
                <a:ext cx="37" cy="81407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4"/>
              <p:cNvSpPr/>
              <p:nvPr/>
            </p:nvSpPr>
            <p:spPr>
              <a:xfrm rot="-5400000">
                <a:off x="7610489" y="1043448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20" y="0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4"/>
              <p:cNvSpPr/>
              <p:nvPr/>
            </p:nvSpPr>
            <p:spPr>
              <a:xfrm rot="-5400000">
                <a:off x="7651156" y="1003881"/>
                <a:ext cx="37" cy="80307"/>
              </a:xfrm>
              <a:custGeom>
                <a:avLst/>
                <a:gdLst/>
                <a:ahLst/>
                <a:cxnLst/>
                <a:rect l="l" t="t" r="r" b="b"/>
                <a:pathLst>
                  <a:path w="1" h="2190" fill="none" extrusionOk="0">
                    <a:moveTo>
                      <a:pt x="1" y="2189"/>
                    </a:moveTo>
                    <a:lnTo>
                      <a:pt x="1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4"/>
              <p:cNvSpPr/>
              <p:nvPr/>
            </p:nvSpPr>
            <p:spPr>
              <a:xfrm rot="-5400000">
                <a:off x="7857902" y="1043448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20" y="1"/>
                    </a:moveTo>
                    <a:lnTo>
                      <a:pt x="1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4"/>
              <p:cNvSpPr/>
              <p:nvPr/>
            </p:nvSpPr>
            <p:spPr>
              <a:xfrm rot="-5400000">
                <a:off x="7898056" y="1003331"/>
                <a:ext cx="37" cy="81407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1" y="2219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4"/>
              <p:cNvSpPr/>
              <p:nvPr/>
            </p:nvSpPr>
            <p:spPr>
              <a:xfrm rot="-5400000">
                <a:off x="8104251" y="1043448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20" y="0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4"/>
              <p:cNvSpPr/>
              <p:nvPr/>
            </p:nvSpPr>
            <p:spPr>
              <a:xfrm rot="-5400000">
                <a:off x="8145505" y="1003331"/>
                <a:ext cx="37" cy="81407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1" y="2219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4"/>
              <p:cNvSpPr/>
              <p:nvPr/>
            </p:nvSpPr>
            <p:spPr>
              <a:xfrm rot="-5400000">
                <a:off x="8351700" y="1043448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20" y="0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4"/>
              <p:cNvSpPr/>
              <p:nvPr/>
            </p:nvSpPr>
            <p:spPr>
              <a:xfrm rot="-5400000">
                <a:off x="8392367" y="1003881"/>
                <a:ext cx="37" cy="80307"/>
              </a:xfrm>
              <a:custGeom>
                <a:avLst/>
                <a:gdLst/>
                <a:ahLst/>
                <a:cxnLst/>
                <a:rect l="l" t="t" r="r" b="b"/>
                <a:pathLst>
                  <a:path w="1" h="2190" fill="none" extrusionOk="0">
                    <a:moveTo>
                      <a:pt x="1" y="2189"/>
                    </a:moveTo>
                    <a:lnTo>
                      <a:pt x="1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4"/>
              <p:cNvSpPr/>
              <p:nvPr/>
            </p:nvSpPr>
            <p:spPr>
              <a:xfrm rot="-5400000">
                <a:off x="8599149" y="1043448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20" y="0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4"/>
              <p:cNvSpPr/>
              <p:nvPr/>
            </p:nvSpPr>
            <p:spPr>
              <a:xfrm rot="-5400000">
                <a:off x="8639266" y="1003331"/>
                <a:ext cx="37" cy="81407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1" y="2219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4"/>
              <p:cNvSpPr/>
              <p:nvPr/>
            </p:nvSpPr>
            <p:spPr>
              <a:xfrm rot="-5400000">
                <a:off x="8845462" y="1043448"/>
                <a:ext cx="81407" cy="37"/>
              </a:xfrm>
              <a:custGeom>
                <a:avLst/>
                <a:gdLst/>
                <a:ahLst/>
                <a:cxnLst/>
                <a:rect l="l" t="t" r="r" b="b"/>
                <a:pathLst>
                  <a:path w="2220" h="1" fill="none" extrusionOk="0">
                    <a:moveTo>
                      <a:pt x="2220" y="0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4"/>
              <p:cNvSpPr/>
              <p:nvPr/>
            </p:nvSpPr>
            <p:spPr>
              <a:xfrm rot="-5400000">
                <a:off x="8886715" y="1003331"/>
                <a:ext cx="37" cy="81407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1" y="2219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9" name="Google Shape;219;p4"/>
            <p:cNvGrpSpPr/>
            <p:nvPr/>
          </p:nvGrpSpPr>
          <p:grpSpPr>
            <a:xfrm>
              <a:off x="8002933" y="728346"/>
              <a:ext cx="554700" cy="554700"/>
              <a:chOff x="8002933" y="728346"/>
              <a:chExt cx="554700" cy="554700"/>
            </a:xfrm>
          </p:grpSpPr>
          <p:grpSp>
            <p:nvGrpSpPr>
              <p:cNvPr id="220" name="Google Shape;220;p4"/>
              <p:cNvGrpSpPr/>
              <p:nvPr/>
            </p:nvGrpSpPr>
            <p:grpSpPr>
              <a:xfrm>
                <a:off x="8002933" y="728346"/>
                <a:ext cx="554700" cy="554700"/>
                <a:chOff x="-388475" y="881425"/>
                <a:chExt cx="554700" cy="554700"/>
              </a:xfrm>
            </p:grpSpPr>
            <p:sp>
              <p:nvSpPr>
                <p:cNvPr id="221" name="Google Shape;221;p4"/>
                <p:cNvSpPr/>
                <p:nvPr/>
              </p:nvSpPr>
              <p:spPr>
                <a:xfrm>
                  <a:off x="-312275" y="881425"/>
                  <a:ext cx="478500" cy="478500"/>
                </a:xfrm>
                <a:prstGeom prst="wedgeRectCallout">
                  <a:avLst>
                    <a:gd name="adj1" fmla="val -20833"/>
                    <a:gd name="adj2" fmla="val 62500"/>
                  </a:avLst>
                </a:prstGeom>
                <a:solidFill>
                  <a:schemeClr val="lt1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" name="Google Shape;222;p4"/>
                <p:cNvSpPr/>
                <p:nvPr/>
              </p:nvSpPr>
              <p:spPr>
                <a:xfrm>
                  <a:off x="-388475" y="957625"/>
                  <a:ext cx="478500" cy="478500"/>
                </a:xfrm>
                <a:prstGeom prst="wedgeRectCallout">
                  <a:avLst>
                    <a:gd name="adj1" fmla="val -20833"/>
                    <a:gd name="adj2" fmla="val 62500"/>
                  </a:avLst>
                </a:prstGeom>
                <a:solidFill>
                  <a:schemeClr val="lt1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23" name="Google Shape;223;p4"/>
              <p:cNvGrpSpPr/>
              <p:nvPr/>
            </p:nvGrpSpPr>
            <p:grpSpPr>
              <a:xfrm>
                <a:off x="8102431" y="884995"/>
                <a:ext cx="280923" cy="315449"/>
                <a:chOff x="6276025" y="3812400"/>
                <a:chExt cx="416800" cy="468025"/>
              </a:xfrm>
            </p:grpSpPr>
            <p:sp>
              <p:nvSpPr>
                <p:cNvPr id="224" name="Google Shape;224;p4"/>
                <p:cNvSpPr/>
                <p:nvPr/>
              </p:nvSpPr>
              <p:spPr>
                <a:xfrm>
                  <a:off x="6276025" y="3812400"/>
                  <a:ext cx="416800" cy="468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72" h="18721" extrusionOk="0">
                      <a:moveTo>
                        <a:pt x="8334" y="1132"/>
                      </a:moveTo>
                      <a:cubicBezTo>
                        <a:pt x="12311" y="1132"/>
                        <a:pt x="15536" y="4354"/>
                        <a:pt x="15536" y="8334"/>
                      </a:cubicBezTo>
                      <a:lnTo>
                        <a:pt x="15536" y="8346"/>
                      </a:lnTo>
                      <a:lnTo>
                        <a:pt x="15536" y="11652"/>
                      </a:lnTo>
                      <a:cubicBezTo>
                        <a:pt x="15536" y="12332"/>
                        <a:pt x="15240" y="12981"/>
                        <a:pt x="14724" y="13425"/>
                      </a:cubicBezTo>
                      <a:lnTo>
                        <a:pt x="12849" y="15034"/>
                      </a:lnTo>
                      <a:cubicBezTo>
                        <a:pt x="12725" y="15143"/>
                        <a:pt x="12652" y="15300"/>
                        <a:pt x="12652" y="15466"/>
                      </a:cubicBezTo>
                      <a:lnTo>
                        <a:pt x="12652" y="17588"/>
                      </a:lnTo>
                      <a:lnTo>
                        <a:pt x="11197" y="17588"/>
                      </a:lnTo>
                      <a:lnTo>
                        <a:pt x="11197" y="16254"/>
                      </a:lnTo>
                      <a:cubicBezTo>
                        <a:pt x="11197" y="15943"/>
                        <a:pt x="10943" y="15689"/>
                        <a:pt x="10629" y="15689"/>
                      </a:cubicBezTo>
                      <a:cubicBezTo>
                        <a:pt x="10318" y="15689"/>
                        <a:pt x="10065" y="15943"/>
                        <a:pt x="10065" y="16254"/>
                      </a:cubicBezTo>
                      <a:lnTo>
                        <a:pt x="10065" y="17588"/>
                      </a:lnTo>
                      <a:lnTo>
                        <a:pt x="8902" y="17588"/>
                      </a:lnTo>
                      <a:lnTo>
                        <a:pt x="8902" y="16254"/>
                      </a:lnTo>
                      <a:cubicBezTo>
                        <a:pt x="8902" y="15943"/>
                        <a:pt x="8648" y="15689"/>
                        <a:pt x="8334" y="15689"/>
                      </a:cubicBezTo>
                      <a:cubicBezTo>
                        <a:pt x="8020" y="15689"/>
                        <a:pt x="7770" y="15943"/>
                        <a:pt x="7770" y="16254"/>
                      </a:cubicBezTo>
                      <a:lnTo>
                        <a:pt x="7770" y="17588"/>
                      </a:lnTo>
                      <a:lnTo>
                        <a:pt x="6604" y="17588"/>
                      </a:lnTo>
                      <a:lnTo>
                        <a:pt x="6604" y="16254"/>
                      </a:lnTo>
                      <a:cubicBezTo>
                        <a:pt x="6604" y="15943"/>
                        <a:pt x="6351" y="15689"/>
                        <a:pt x="6040" y="15689"/>
                      </a:cubicBezTo>
                      <a:cubicBezTo>
                        <a:pt x="5726" y="15689"/>
                        <a:pt x="5472" y="15943"/>
                        <a:pt x="5472" y="16254"/>
                      </a:cubicBezTo>
                      <a:lnTo>
                        <a:pt x="5472" y="17588"/>
                      </a:lnTo>
                      <a:lnTo>
                        <a:pt x="4017" y="17588"/>
                      </a:lnTo>
                      <a:lnTo>
                        <a:pt x="4017" y="15466"/>
                      </a:lnTo>
                      <a:cubicBezTo>
                        <a:pt x="4017" y="15300"/>
                        <a:pt x="3944" y="15143"/>
                        <a:pt x="3820" y="15037"/>
                      </a:cubicBezTo>
                      <a:lnTo>
                        <a:pt x="1945" y="13425"/>
                      </a:lnTo>
                      <a:cubicBezTo>
                        <a:pt x="1429" y="12981"/>
                        <a:pt x="1133" y="12335"/>
                        <a:pt x="1133" y="11652"/>
                      </a:cubicBezTo>
                      <a:lnTo>
                        <a:pt x="1133" y="8406"/>
                      </a:lnTo>
                      <a:cubicBezTo>
                        <a:pt x="1133" y="4396"/>
                        <a:pt x="4361" y="1132"/>
                        <a:pt x="8331" y="1132"/>
                      </a:cubicBezTo>
                      <a:close/>
                      <a:moveTo>
                        <a:pt x="8331" y="0"/>
                      </a:moveTo>
                      <a:cubicBezTo>
                        <a:pt x="3736" y="3"/>
                        <a:pt x="1" y="3774"/>
                        <a:pt x="1" y="8409"/>
                      </a:cubicBezTo>
                      <a:lnTo>
                        <a:pt x="1" y="11655"/>
                      </a:lnTo>
                      <a:cubicBezTo>
                        <a:pt x="1" y="12664"/>
                        <a:pt x="442" y="13627"/>
                        <a:pt x="1209" y="14285"/>
                      </a:cubicBezTo>
                      <a:lnTo>
                        <a:pt x="2884" y="15725"/>
                      </a:lnTo>
                      <a:lnTo>
                        <a:pt x="2884" y="18156"/>
                      </a:lnTo>
                      <a:cubicBezTo>
                        <a:pt x="2884" y="18467"/>
                        <a:pt x="3138" y="18721"/>
                        <a:pt x="3449" y="18721"/>
                      </a:cubicBezTo>
                      <a:lnTo>
                        <a:pt x="13220" y="18721"/>
                      </a:lnTo>
                      <a:cubicBezTo>
                        <a:pt x="13531" y="18721"/>
                        <a:pt x="13785" y="18467"/>
                        <a:pt x="13785" y="18156"/>
                      </a:cubicBezTo>
                      <a:lnTo>
                        <a:pt x="13785" y="15725"/>
                      </a:lnTo>
                      <a:lnTo>
                        <a:pt x="15463" y="14282"/>
                      </a:lnTo>
                      <a:cubicBezTo>
                        <a:pt x="16227" y="13624"/>
                        <a:pt x="16671" y="12664"/>
                        <a:pt x="16671" y="11652"/>
                      </a:cubicBezTo>
                      <a:lnTo>
                        <a:pt x="16671" y="8334"/>
                      </a:lnTo>
                      <a:lnTo>
                        <a:pt x="16671" y="8322"/>
                      </a:lnTo>
                      <a:cubicBezTo>
                        <a:pt x="16662" y="3723"/>
                        <a:pt x="12933" y="0"/>
                        <a:pt x="833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225" name="Google Shape;225;p4"/>
                <p:cNvSpPr/>
                <p:nvPr/>
              </p:nvSpPr>
              <p:spPr>
                <a:xfrm>
                  <a:off x="6436375" y="4078825"/>
                  <a:ext cx="96025" cy="80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41" h="3216" extrusionOk="0">
                      <a:moveTo>
                        <a:pt x="1922" y="1"/>
                      </a:moveTo>
                      <a:cubicBezTo>
                        <a:pt x="1736" y="1"/>
                        <a:pt x="1551" y="91"/>
                        <a:pt x="1440" y="270"/>
                      </a:cubicBezTo>
                      <a:lnTo>
                        <a:pt x="166" y="2354"/>
                      </a:lnTo>
                      <a:cubicBezTo>
                        <a:pt x="0" y="2623"/>
                        <a:pt x="85" y="2970"/>
                        <a:pt x="350" y="3133"/>
                      </a:cubicBezTo>
                      <a:cubicBezTo>
                        <a:pt x="443" y="3189"/>
                        <a:pt x="545" y="3216"/>
                        <a:pt x="646" y="3216"/>
                      </a:cubicBezTo>
                      <a:cubicBezTo>
                        <a:pt x="837" y="3216"/>
                        <a:pt x="1023" y="3120"/>
                        <a:pt x="1129" y="2946"/>
                      </a:cubicBezTo>
                      <a:lnTo>
                        <a:pt x="1923" y="1653"/>
                      </a:lnTo>
                      <a:lnTo>
                        <a:pt x="2712" y="2946"/>
                      </a:lnTo>
                      <a:cubicBezTo>
                        <a:pt x="2818" y="3120"/>
                        <a:pt x="3005" y="3216"/>
                        <a:pt x="3196" y="3216"/>
                      </a:cubicBezTo>
                      <a:cubicBezTo>
                        <a:pt x="3297" y="3216"/>
                        <a:pt x="3399" y="3189"/>
                        <a:pt x="3491" y="3133"/>
                      </a:cubicBezTo>
                      <a:cubicBezTo>
                        <a:pt x="3759" y="2970"/>
                        <a:pt x="3841" y="2623"/>
                        <a:pt x="3678" y="2354"/>
                      </a:cubicBezTo>
                      <a:lnTo>
                        <a:pt x="2407" y="270"/>
                      </a:lnTo>
                      <a:cubicBezTo>
                        <a:pt x="2295" y="91"/>
                        <a:pt x="2108" y="1"/>
                        <a:pt x="192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226" name="Google Shape;226;p4"/>
                <p:cNvSpPr/>
                <p:nvPr/>
              </p:nvSpPr>
              <p:spPr>
                <a:xfrm>
                  <a:off x="6327450" y="3974775"/>
                  <a:ext cx="125550" cy="118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22" h="4732" extrusionOk="0">
                      <a:moveTo>
                        <a:pt x="2505" y="1115"/>
                      </a:moveTo>
                      <a:cubicBezTo>
                        <a:pt x="2806" y="1115"/>
                        <a:pt x="3107" y="1230"/>
                        <a:pt x="3337" y="1461"/>
                      </a:cubicBezTo>
                      <a:cubicBezTo>
                        <a:pt x="3795" y="1920"/>
                        <a:pt x="3795" y="2663"/>
                        <a:pt x="3337" y="3125"/>
                      </a:cubicBezTo>
                      <a:cubicBezTo>
                        <a:pt x="3049" y="3413"/>
                        <a:pt x="2565" y="3600"/>
                        <a:pt x="2133" y="3600"/>
                      </a:cubicBezTo>
                      <a:cubicBezTo>
                        <a:pt x="1861" y="3600"/>
                        <a:pt x="1610" y="3526"/>
                        <a:pt x="1440" y="3358"/>
                      </a:cubicBezTo>
                      <a:cubicBezTo>
                        <a:pt x="1253" y="3167"/>
                        <a:pt x="1166" y="2844"/>
                        <a:pt x="1208" y="2473"/>
                      </a:cubicBezTo>
                      <a:cubicBezTo>
                        <a:pt x="1253" y="2089"/>
                        <a:pt x="1431" y="1703"/>
                        <a:pt x="1673" y="1461"/>
                      </a:cubicBezTo>
                      <a:cubicBezTo>
                        <a:pt x="1902" y="1230"/>
                        <a:pt x="2203" y="1115"/>
                        <a:pt x="2505" y="1115"/>
                      </a:cubicBezTo>
                      <a:close/>
                      <a:moveTo>
                        <a:pt x="2486" y="0"/>
                      </a:moveTo>
                      <a:cubicBezTo>
                        <a:pt x="1903" y="0"/>
                        <a:pt x="1321" y="219"/>
                        <a:pt x="873" y="658"/>
                      </a:cubicBezTo>
                      <a:cubicBezTo>
                        <a:pt x="444" y="1084"/>
                        <a:pt x="157" y="1697"/>
                        <a:pt x="85" y="2340"/>
                      </a:cubicBezTo>
                      <a:cubicBezTo>
                        <a:pt x="0" y="3059"/>
                        <a:pt x="202" y="3717"/>
                        <a:pt x="640" y="4155"/>
                      </a:cubicBezTo>
                      <a:cubicBezTo>
                        <a:pt x="1042" y="4556"/>
                        <a:pt x="1582" y="4731"/>
                        <a:pt x="2138" y="4731"/>
                      </a:cubicBezTo>
                      <a:cubicBezTo>
                        <a:pt x="2141" y="4731"/>
                        <a:pt x="2145" y="4731"/>
                        <a:pt x="2149" y="4731"/>
                      </a:cubicBezTo>
                      <a:cubicBezTo>
                        <a:pt x="2882" y="4731"/>
                        <a:pt x="3638" y="4424"/>
                        <a:pt x="4137" y="3922"/>
                      </a:cubicBezTo>
                      <a:cubicBezTo>
                        <a:pt x="5021" y="3016"/>
                        <a:pt x="5012" y="1570"/>
                        <a:pt x="4119" y="676"/>
                      </a:cubicBezTo>
                      <a:cubicBezTo>
                        <a:pt x="3668" y="226"/>
                        <a:pt x="3077" y="0"/>
                        <a:pt x="248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227" name="Google Shape;227;p4"/>
                <p:cNvSpPr/>
                <p:nvPr/>
              </p:nvSpPr>
              <p:spPr>
                <a:xfrm>
                  <a:off x="6515325" y="3974300"/>
                  <a:ext cx="126000" cy="11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40" h="4751" extrusionOk="0">
                      <a:moveTo>
                        <a:pt x="2535" y="1133"/>
                      </a:moveTo>
                      <a:cubicBezTo>
                        <a:pt x="2836" y="1133"/>
                        <a:pt x="3138" y="1248"/>
                        <a:pt x="3367" y="1477"/>
                      </a:cubicBezTo>
                      <a:cubicBezTo>
                        <a:pt x="3609" y="1722"/>
                        <a:pt x="3787" y="2108"/>
                        <a:pt x="3832" y="2492"/>
                      </a:cubicBezTo>
                      <a:cubicBezTo>
                        <a:pt x="3874" y="2860"/>
                        <a:pt x="3790" y="3183"/>
                        <a:pt x="3600" y="3374"/>
                      </a:cubicBezTo>
                      <a:cubicBezTo>
                        <a:pt x="3429" y="3544"/>
                        <a:pt x="3178" y="3618"/>
                        <a:pt x="2906" y="3618"/>
                      </a:cubicBezTo>
                      <a:cubicBezTo>
                        <a:pt x="2474" y="3618"/>
                        <a:pt x="1991" y="3430"/>
                        <a:pt x="1703" y="3141"/>
                      </a:cubicBezTo>
                      <a:cubicBezTo>
                        <a:pt x="1244" y="2682"/>
                        <a:pt x="1244" y="1936"/>
                        <a:pt x="1703" y="1477"/>
                      </a:cubicBezTo>
                      <a:cubicBezTo>
                        <a:pt x="1933" y="1248"/>
                        <a:pt x="2234" y="1133"/>
                        <a:pt x="2535" y="1133"/>
                      </a:cubicBezTo>
                      <a:close/>
                      <a:moveTo>
                        <a:pt x="2535" y="0"/>
                      </a:moveTo>
                      <a:cubicBezTo>
                        <a:pt x="1944" y="0"/>
                        <a:pt x="1353" y="226"/>
                        <a:pt x="903" y="677"/>
                      </a:cubicBezTo>
                      <a:cubicBezTo>
                        <a:pt x="0" y="1580"/>
                        <a:pt x="0" y="3041"/>
                        <a:pt x="903" y="3941"/>
                      </a:cubicBezTo>
                      <a:cubicBezTo>
                        <a:pt x="1329" y="4370"/>
                        <a:pt x="1945" y="4660"/>
                        <a:pt x="2588" y="4732"/>
                      </a:cubicBezTo>
                      <a:cubicBezTo>
                        <a:pt x="2691" y="4744"/>
                        <a:pt x="2793" y="4750"/>
                        <a:pt x="2899" y="4750"/>
                      </a:cubicBezTo>
                      <a:cubicBezTo>
                        <a:pt x="3491" y="4750"/>
                        <a:pt x="4028" y="4548"/>
                        <a:pt x="4400" y="4174"/>
                      </a:cubicBezTo>
                      <a:cubicBezTo>
                        <a:pt x="4838" y="3739"/>
                        <a:pt x="5040" y="3078"/>
                        <a:pt x="4958" y="2362"/>
                      </a:cubicBezTo>
                      <a:cubicBezTo>
                        <a:pt x="4883" y="1719"/>
                        <a:pt x="4596" y="1103"/>
                        <a:pt x="4167" y="677"/>
                      </a:cubicBezTo>
                      <a:cubicBezTo>
                        <a:pt x="3717" y="226"/>
                        <a:pt x="3126" y="0"/>
                        <a:pt x="253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</p:grp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9" name="Google Shape;249;p6"/>
          <p:cNvGrpSpPr/>
          <p:nvPr/>
        </p:nvGrpSpPr>
        <p:grpSpPr>
          <a:xfrm>
            <a:off x="76247" y="76209"/>
            <a:ext cx="8991507" cy="4991083"/>
            <a:chOff x="-25" y="152400"/>
            <a:chExt cx="8991507" cy="4991083"/>
          </a:xfrm>
        </p:grpSpPr>
        <p:sp>
          <p:nvSpPr>
            <p:cNvPr id="250" name="Google Shape;250;p6"/>
            <p:cNvSpPr/>
            <p:nvPr/>
          </p:nvSpPr>
          <p:spPr>
            <a:xfrm>
              <a:off x="0" y="152400"/>
              <a:ext cx="8991482" cy="4991083"/>
            </a:xfrm>
            <a:custGeom>
              <a:avLst/>
              <a:gdLst/>
              <a:ahLst/>
              <a:cxnLst/>
              <a:rect l="l" t="t" r="r" b="b"/>
              <a:pathLst>
                <a:path w="99972" h="49424" extrusionOk="0">
                  <a:moveTo>
                    <a:pt x="0" y="1"/>
                  </a:moveTo>
                  <a:lnTo>
                    <a:pt x="0" y="49424"/>
                  </a:lnTo>
                  <a:lnTo>
                    <a:pt x="99972" y="49424"/>
                  </a:lnTo>
                  <a:lnTo>
                    <a:pt x="99972" y="1"/>
                  </a:ln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6"/>
            <p:cNvSpPr/>
            <p:nvPr/>
          </p:nvSpPr>
          <p:spPr>
            <a:xfrm>
              <a:off x="-25" y="152400"/>
              <a:ext cx="8991482" cy="270531"/>
            </a:xfrm>
            <a:custGeom>
              <a:avLst/>
              <a:gdLst/>
              <a:ahLst/>
              <a:cxnLst/>
              <a:rect l="l" t="t" r="r" b="b"/>
              <a:pathLst>
                <a:path w="99972" h="9029" extrusionOk="0">
                  <a:moveTo>
                    <a:pt x="0" y="1"/>
                  </a:moveTo>
                  <a:lnTo>
                    <a:pt x="0" y="9028"/>
                  </a:lnTo>
                  <a:lnTo>
                    <a:pt x="99972" y="9028"/>
                  </a:lnTo>
                  <a:lnTo>
                    <a:pt x="99972" y="1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2" name="Google Shape;252;p6"/>
            <p:cNvGrpSpPr/>
            <p:nvPr/>
          </p:nvGrpSpPr>
          <p:grpSpPr>
            <a:xfrm>
              <a:off x="8788026" y="217953"/>
              <a:ext cx="139356" cy="139356"/>
              <a:chOff x="3300229" y="786025"/>
              <a:chExt cx="116275" cy="116275"/>
            </a:xfrm>
          </p:grpSpPr>
          <p:sp>
            <p:nvSpPr>
              <p:cNvPr id="253" name="Google Shape;253;p6"/>
              <p:cNvSpPr/>
              <p:nvPr/>
            </p:nvSpPr>
            <p:spPr>
              <a:xfrm>
                <a:off x="3300229" y="786025"/>
                <a:ext cx="116275" cy="116275"/>
              </a:xfrm>
              <a:custGeom>
                <a:avLst/>
                <a:gdLst/>
                <a:ahLst/>
                <a:cxnLst/>
                <a:rect l="l" t="t" r="r" b="b"/>
                <a:pathLst>
                  <a:path w="4651" h="4651" extrusionOk="0">
                    <a:moveTo>
                      <a:pt x="0" y="0"/>
                    </a:moveTo>
                    <a:lnTo>
                      <a:pt x="0" y="4651"/>
                    </a:lnTo>
                    <a:lnTo>
                      <a:pt x="4651" y="4651"/>
                    </a:lnTo>
                    <a:lnTo>
                      <a:pt x="4651" y="0"/>
                    </a:ln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6"/>
              <p:cNvSpPr/>
              <p:nvPr/>
            </p:nvSpPr>
            <p:spPr>
              <a:xfrm>
                <a:off x="3335179" y="820975"/>
                <a:ext cx="45625" cy="45625"/>
              </a:xfrm>
              <a:custGeom>
                <a:avLst/>
                <a:gdLst/>
                <a:ahLst/>
                <a:cxnLst/>
                <a:rect l="l" t="t" r="r" b="b"/>
                <a:pathLst>
                  <a:path w="1825" h="1825" fill="none" extrusionOk="0">
                    <a:moveTo>
                      <a:pt x="1824" y="0"/>
                    </a:moveTo>
                    <a:lnTo>
                      <a:pt x="1" y="1824"/>
                    </a:lnTo>
                  </a:path>
                </a:pathLst>
              </a:custGeom>
              <a:noFill/>
              <a:ln w="19050" cap="flat" cmpd="sng">
                <a:solidFill>
                  <a:schemeClr val="l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6"/>
              <p:cNvSpPr/>
              <p:nvPr/>
            </p:nvSpPr>
            <p:spPr>
              <a:xfrm>
                <a:off x="3335179" y="820975"/>
                <a:ext cx="45625" cy="45625"/>
              </a:xfrm>
              <a:custGeom>
                <a:avLst/>
                <a:gdLst/>
                <a:ahLst/>
                <a:cxnLst/>
                <a:rect l="l" t="t" r="r" b="b"/>
                <a:pathLst>
                  <a:path w="1825" h="1825" fill="none" extrusionOk="0">
                    <a:moveTo>
                      <a:pt x="1" y="0"/>
                    </a:moveTo>
                    <a:lnTo>
                      <a:pt x="1824" y="1824"/>
                    </a:lnTo>
                  </a:path>
                </a:pathLst>
              </a:custGeom>
              <a:noFill/>
              <a:ln w="19050" cap="flat" cmpd="sng">
                <a:solidFill>
                  <a:schemeClr val="l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56" name="Google Shape;256;p6"/>
          <p:cNvSpPr txBox="1">
            <a:spLocks noGrp="1"/>
          </p:cNvSpPr>
          <p:nvPr>
            <p:ph type="title"/>
          </p:nvPr>
        </p:nvSpPr>
        <p:spPr>
          <a:xfrm>
            <a:off x="617550" y="556400"/>
            <a:ext cx="63255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grpSp>
        <p:nvGrpSpPr>
          <p:cNvPr id="257" name="Google Shape;257;p6"/>
          <p:cNvGrpSpPr/>
          <p:nvPr/>
        </p:nvGrpSpPr>
        <p:grpSpPr>
          <a:xfrm>
            <a:off x="7611021" y="496717"/>
            <a:ext cx="1316416" cy="587453"/>
            <a:chOff x="7611021" y="496717"/>
            <a:chExt cx="1316416" cy="587453"/>
          </a:xfrm>
        </p:grpSpPr>
        <p:sp>
          <p:nvSpPr>
            <p:cNvPr id="258" name="Google Shape;258;p6"/>
            <p:cNvSpPr/>
            <p:nvPr/>
          </p:nvSpPr>
          <p:spPr>
            <a:xfrm rot="-5400000">
              <a:off x="7610489" y="537402"/>
              <a:ext cx="81407" cy="37"/>
            </a:xfrm>
            <a:custGeom>
              <a:avLst/>
              <a:gdLst/>
              <a:ahLst/>
              <a:cxnLst/>
              <a:rect l="l" t="t" r="r" b="b"/>
              <a:pathLst>
                <a:path w="2220" h="1" fill="none" extrusionOk="0">
                  <a:moveTo>
                    <a:pt x="221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6"/>
            <p:cNvSpPr/>
            <p:nvPr/>
          </p:nvSpPr>
          <p:spPr>
            <a:xfrm>
              <a:off x="7651175" y="496717"/>
              <a:ext cx="0" cy="80307"/>
            </a:xfrm>
            <a:custGeom>
              <a:avLst/>
              <a:gdLst/>
              <a:ahLst/>
              <a:cxnLst/>
              <a:rect l="l" t="t" r="r" b="b"/>
              <a:pathLst>
                <a:path h="2190" fill="none" extrusionOk="0">
                  <a:moveTo>
                    <a:pt x="0" y="2189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6"/>
            <p:cNvSpPr/>
            <p:nvPr/>
          </p:nvSpPr>
          <p:spPr>
            <a:xfrm rot="-5400000">
              <a:off x="7857902" y="537402"/>
              <a:ext cx="81407" cy="37"/>
            </a:xfrm>
            <a:custGeom>
              <a:avLst/>
              <a:gdLst/>
              <a:ahLst/>
              <a:cxnLst/>
              <a:rect l="l" t="t" r="r" b="b"/>
              <a:pathLst>
                <a:path w="2220" h="1" fill="none" extrusionOk="0">
                  <a:moveTo>
                    <a:pt x="2219" y="1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6"/>
            <p:cNvSpPr/>
            <p:nvPr/>
          </p:nvSpPr>
          <p:spPr>
            <a:xfrm>
              <a:off x="7898074" y="496167"/>
              <a:ext cx="0" cy="81407"/>
            </a:xfrm>
            <a:custGeom>
              <a:avLst/>
              <a:gdLst/>
              <a:ahLst/>
              <a:cxnLst/>
              <a:rect l="l" t="t" r="r" b="b"/>
              <a:pathLst>
                <a:path h="2220" fill="none" extrusionOk="0">
                  <a:moveTo>
                    <a:pt x="0" y="2219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6"/>
            <p:cNvSpPr/>
            <p:nvPr/>
          </p:nvSpPr>
          <p:spPr>
            <a:xfrm rot="-5400000">
              <a:off x="8104251" y="537402"/>
              <a:ext cx="81407" cy="37"/>
            </a:xfrm>
            <a:custGeom>
              <a:avLst/>
              <a:gdLst/>
              <a:ahLst/>
              <a:cxnLst/>
              <a:rect l="l" t="t" r="r" b="b"/>
              <a:pathLst>
                <a:path w="2220" h="1" fill="none" extrusionOk="0">
                  <a:moveTo>
                    <a:pt x="221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6"/>
            <p:cNvSpPr/>
            <p:nvPr/>
          </p:nvSpPr>
          <p:spPr>
            <a:xfrm>
              <a:off x="8145523" y="496167"/>
              <a:ext cx="0" cy="81407"/>
            </a:xfrm>
            <a:custGeom>
              <a:avLst/>
              <a:gdLst/>
              <a:ahLst/>
              <a:cxnLst/>
              <a:rect l="l" t="t" r="r" b="b"/>
              <a:pathLst>
                <a:path h="2220" fill="none" extrusionOk="0">
                  <a:moveTo>
                    <a:pt x="0" y="2219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6"/>
            <p:cNvSpPr/>
            <p:nvPr/>
          </p:nvSpPr>
          <p:spPr>
            <a:xfrm rot="-5400000">
              <a:off x="8351700" y="537402"/>
              <a:ext cx="81407" cy="37"/>
            </a:xfrm>
            <a:custGeom>
              <a:avLst/>
              <a:gdLst/>
              <a:ahLst/>
              <a:cxnLst/>
              <a:rect l="l" t="t" r="r" b="b"/>
              <a:pathLst>
                <a:path w="2220" h="1" fill="none" extrusionOk="0">
                  <a:moveTo>
                    <a:pt x="221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6"/>
            <p:cNvSpPr/>
            <p:nvPr/>
          </p:nvSpPr>
          <p:spPr>
            <a:xfrm>
              <a:off x="8392386" y="496717"/>
              <a:ext cx="0" cy="80307"/>
            </a:xfrm>
            <a:custGeom>
              <a:avLst/>
              <a:gdLst/>
              <a:ahLst/>
              <a:cxnLst/>
              <a:rect l="l" t="t" r="r" b="b"/>
              <a:pathLst>
                <a:path h="2190" fill="none" extrusionOk="0">
                  <a:moveTo>
                    <a:pt x="0" y="2189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6"/>
            <p:cNvSpPr/>
            <p:nvPr/>
          </p:nvSpPr>
          <p:spPr>
            <a:xfrm rot="-5400000">
              <a:off x="8599149" y="537402"/>
              <a:ext cx="81407" cy="37"/>
            </a:xfrm>
            <a:custGeom>
              <a:avLst/>
              <a:gdLst/>
              <a:ahLst/>
              <a:cxnLst/>
              <a:rect l="l" t="t" r="r" b="b"/>
              <a:pathLst>
                <a:path w="2220" h="1" fill="none" extrusionOk="0">
                  <a:moveTo>
                    <a:pt x="221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6"/>
            <p:cNvSpPr/>
            <p:nvPr/>
          </p:nvSpPr>
          <p:spPr>
            <a:xfrm>
              <a:off x="8639285" y="496167"/>
              <a:ext cx="0" cy="81407"/>
            </a:xfrm>
            <a:custGeom>
              <a:avLst/>
              <a:gdLst/>
              <a:ahLst/>
              <a:cxnLst/>
              <a:rect l="l" t="t" r="r" b="b"/>
              <a:pathLst>
                <a:path h="2220" fill="none" extrusionOk="0">
                  <a:moveTo>
                    <a:pt x="0" y="2219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6"/>
            <p:cNvSpPr/>
            <p:nvPr/>
          </p:nvSpPr>
          <p:spPr>
            <a:xfrm rot="-5400000">
              <a:off x="8845462" y="537402"/>
              <a:ext cx="81407" cy="37"/>
            </a:xfrm>
            <a:custGeom>
              <a:avLst/>
              <a:gdLst/>
              <a:ahLst/>
              <a:cxnLst/>
              <a:rect l="l" t="t" r="r" b="b"/>
              <a:pathLst>
                <a:path w="2220" h="1" fill="none" extrusionOk="0">
                  <a:moveTo>
                    <a:pt x="2219" y="0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6"/>
            <p:cNvSpPr/>
            <p:nvPr/>
          </p:nvSpPr>
          <p:spPr>
            <a:xfrm>
              <a:off x="8886734" y="496167"/>
              <a:ext cx="0" cy="81407"/>
            </a:xfrm>
            <a:custGeom>
              <a:avLst/>
              <a:gdLst/>
              <a:ahLst/>
              <a:cxnLst/>
              <a:rect l="l" t="t" r="r" b="b"/>
              <a:pathLst>
                <a:path h="2220" fill="none" extrusionOk="0">
                  <a:moveTo>
                    <a:pt x="0" y="2219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6"/>
            <p:cNvSpPr/>
            <p:nvPr/>
          </p:nvSpPr>
          <p:spPr>
            <a:xfrm rot="-5400000">
              <a:off x="7610489" y="790425"/>
              <a:ext cx="81407" cy="37"/>
            </a:xfrm>
            <a:custGeom>
              <a:avLst/>
              <a:gdLst/>
              <a:ahLst/>
              <a:cxnLst/>
              <a:rect l="l" t="t" r="r" b="b"/>
              <a:pathLst>
                <a:path w="2220" h="1" fill="none" extrusionOk="0">
                  <a:moveTo>
                    <a:pt x="2219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6"/>
            <p:cNvSpPr/>
            <p:nvPr/>
          </p:nvSpPr>
          <p:spPr>
            <a:xfrm rot="-5400000">
              <a:off x="7651156" y="749721"/>
              <a:ext cx="37" cy="80307"/>
            </a:xfrm>
            <a:custGeom>
              <a:avLst/>
              <a:gdLst/>
              <a:ahLst/>
              <a:cxnLst/>
              <a:rect l="l" t="t" r="r" b="b"/>
              <a:pathLst>
                <a:path w="1" h="2190" fill="none" extrusionOk="0">
                  <a:moveTo>
                    <a:pt x="0" y="2189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6"/>
            <p:cNvSpPr/>
            <p:nvPr/>
          </p:nvSpPr>
          <p:spPr>
            <a:xfrm rot="-5400000">
              <a:off x="7857902" y="790425"/>
              <a:ext cx="81407" cy="37"/>
            </a:xfrm>
            <a:custGeom>
              <a:avLst/>
              <a:gdLst/>
              <a:ahLst/>
              <a:cxnLst/>
              <a:rect l="l" t="t" r="r" b="b"/>
              <a:pathLst>
                <a:path w="2220" h="1" fill="none" extrusionOk="0">
                  <a:moveTo>
                    <a:pt x="2219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6"/>
            <p:cNvSpPr/>
            <p:nvPr/>
          </p:nvSpPr>
          <p:spPr>
            <a:xfrm rot="-5400000">
              <a:off x="7898056" y="749171"/>
              <a:ext cx="37" cy="81407"/>
            </a:xfrm>
            <a:custGeom>
              <a:avLst/>
              <a:gdLst/>
              <a:ahLst/>
              <a:cxnLst/>
              <a:rect l="l" t="t" r="r" b="b"/>
              <a:pathLst>
                <a:path w="1" h="2220" fill="none" extrusionOk="0">
                  <a:moveTo>
                    <a:pt x="0" y="2219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6"/>
            <p:cNvSpPr/>
            <p:nvPr/>
          </p:nvSpPr>
          <p:spPr>
            <a:xfrm rot="-5400000">
              <a:off x="8104251" y="790425"/>
              <a:ext cx="81407" cy="37"/>
            </a:xfrm>
            <a:custGeom>
              <a:avLst/>
              <a:gdLst/>
              <a:ahLst/>
              <a:cxnLst/>
              <a:rect l="l" t="t" r="r" b="b"/>
              <a:pathLst>
                <a:path w="2220" h="1" fill="none" extrusionOk="0">
                  <a:moveTo>
                    <a:pt x="2219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6"/>
            <p:cNvSpPr/>
            <p:nvPr/>
          </p:nvSpPr>
          <p:spPr>
            <a:xfrm rot="-5400000">
              <a:off x="8145505" y="749171"/>
              <a:ext cx="37" cy="81407"/>
            </a:xfrm>
            <a:custGeom>
              <a:avLst/>
              <a:gdLst/>
              <a:ahLst/>
              <a:cxnLst/>
              <a:rect l="l" t="t" r="r" b="b"/>
              <a:pathLst>
                <a:path w="1" h="2220" fill="none" extrusionOk="0">
                  <a:moveTo>
                    <a:pt x="0" y="2219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6"/>
            <p:cNvSpPr/>
            <p:nvPr/>
          </p:nvSpPr>
          <p:spPr>
            <a:xfrm rot="-5400000">
              <a:off x="8351700" y="790425"/>
              <a:ext cx="81407" cy="37"/>
            </a:xfrm>
            <a:custGeom>
              <a:avLst/>
              <a:gdLst/>
              <a:ahLst/>
              <a:cxnLst/>
              <a:rect l="l" t="t" r="r" b="b"/>
              <a:pathLst>
                <a:path w="2220" h="1" fill="none" extrusionOk="0">
                  <a:moveTo>
                    <a:pt x="2219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6"/>
            <p:cNvSpPr/>
            <p:nvPr/>
          </p:nvSpPr>
          <p:spPr>
            <a:xfrm rot="-5400000">
              <a:off x="8392367" y="749721"/>
              <a:ext cx="37" cy="80307"/>
            </a:xfrm>
            <a:custGeom>
              <a:avLst/>
              <a:gdLst/>
              <a:ahLst/>
              <a:cxnLst/>
              <a:rect l="l" t="t" r="r" b="b"/>
              <a:pathLst>
                <a:path w="1" h="2190" fill="none" extrusionOk="0">
                  <a:moveTo>
                    <a:pt x="0" y="2189"/>
                  </a:moveTo>
                  <a:lnTo>
                    <a:pt x="0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6"/>
            <p:cNvSpPr/>
            <p:nvPr/>
          </p:nvSpPr>
          <p:spPr>
            <a:xfrm rot="-5400000">
              <a:off x="8599149" y="790425"/>
              <a:ext cx="81407" cy="37"/>
            </a:xfrm>
            <a:custGeom>
              <a:avLst/>
              <a:gdLst/>
              <a:ahLst/>
              <a:cxnLst/>
              <a:rect l="l" t="t" r="r" b="b"/>
              <a:pathLst>
                <a:path w="2220" h="1" fill="none" extrusionOk="0">
                  <a:moveTo>
                    <a:pt x="2219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6"/>
            <p:cNvSpPr/>
            <p:nvPr/>
          </p:nvSpPr>
          <p:spPr>
            <a:xfrm rot="-5400000">
              <a:off x="8639266" y="749171"/>
              <a:ext cx="37" cy="81407"/>
            </a:xfrm>
            <a:custGeom>
              <a:avLst/>
              <a:gdLst/>
              <a:ahLst/>
              <a:cxnLst/>
              <a:rect l="l" t="t" r="r" b="b"/>
              <a:pathLst>
                <a:path w="1" h="2220" fill="none" extrusionOk="0">
                  <a:moveTo>
                    <a:pt x="0" y="2219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6"/>
            <p:cNvSpPr/>
            <p:nvPr/>
          </p:nvSpPr>
          <p:spPr>
            <a:xfrm rot="-5400000">
              <a:off x="8845462" y="790425"/>
              <a:ext cx="81407" cy="37"/>
            </a:xfrm>
            <a:custGeom>
              <a:avLst/>
              <a:gdLst/>
              <a:ahLst/>
              <a:cxnLst/>
              <a:rect l="l" t="t" r="r" b="b"/>
              <a:pathLst>
                <a:path w="2220" h="1" fill="none" extrusionOk="0">
                  <a:moveTo>
                    <a:pt x="2219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6"/>
            <p:cNvSpPr/>
            <p:nvPr/>
          </p:nvSpPr>
          <p:spPr>
            <a:xfrm rot="-5400000">
              <a:off x="8886715" y="749171"/>
              <a:ext cx="37" cy="81407"/>
            </a:xfrm>
            <a:custGeom>
              <a:avLst/>
              <a:gdLst/>
              <a:ahLst/>
              <a:cxnLst/>
              <a:rect l="l" t="t" r="r" b="b"/>
              <a:pathLst>
                <a:path w="1" h="2220" fill="none" extrusionOk="0">
                  <a:moveTo>
                    <a:pt x="0" y="2219"/>
                  </a:move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6"/>
            <p:cNvSpPr/>
            <p:nvPr/>
          </p:nvSpPr>
          <p:spPr>
            <a:xfrm rot="-5400000">
              <a:off x="7610489" y="1043448"/>
              <a:ext cx="81407" cy="37"/>
            </a:xfrm>
            <a:custGeom>
              <a:avLst/>
              <a:gdLst/>
              <a:ahLst/>
              <a:cxnLst/>
              <a:rect l="l" t="t" r="r" b="b"/>
              <a:pathLst>
                <a:path w="2220" h="1" fill="none" extrusionOk="0">
                  <a:moveTo>
                    <a:pt x="2220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6"/>
            <p:cNvSpPr/>
            <p:nvPr/>
          </p:nvSpPr>
          <p:spPr>
            <a:xfrm rot="-5400000">
              <a:off x="7651156" y="1003881"/>
              <a:ext cx="37" cy="80307"/>
            </a:xfrm>
            <a:custGeom>
              <a:avLst/>
              <a:gdLst/>
              <a:ahLst/>
              <a:cxnLst/>
              <a:rect l="l" t="t" r="r" b="b"/>
              <a:pathLst>
                <a:path w="1" h="2190" fill="none" extrusionOk="0">
                  <a:moveTo>
                    <a:pt x="1" y="2189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6"/>
            <p:cNvSpPr/>
            <p:nvPr/>
          </p:nvSpPr>
          <p:spPr>
            <a:xfrm rot="-5400000">
              <a:off x="7857902" y="1043448"/>
              <a:ext cx="81407" cy="37"/>
            </a:xfrm>
            <a:custGeom>
              <a:avLst/>
              <a:gdLst/>
              <a:ahLst/>
              <a:cxnLst/>
              <a:rect l="l" t="t" r="r" b="b"/>
              <a:pathLst>
                <a:path w="2220" h="1" fill="none" extrusionOk="0">
                  <a:moveTo>
                    <a:pt x="2220" y="1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6"/>
            <p:cNvSpPr/>
            <p:nvPr/>
          </p:nvSpPr>
          <p:spPr>
            <a:xfrm rot="-5400000">
              <a:off x="7898056" y="1003331"/>
              <a:ext cx="37" cy="81407"/>
            </a:xfrm>
            <a:custGeom>
              <a:avLst/>
              <a:gdLst/>
              <a:ahLst/>
              <a:cxnLst/>
              <a:rect l="l" t="t" r="r" b="b"/>
              <a:pathLst>
                <a:path w="1" h="2220" fill="none" extrusionOk="0">
                  <a:moveTo>
                    <a:pt x="1" y="2219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6"/>
            <p:cNvSpPr/>
            <p:nvPr/>
          </p:nvSpPr>
          <p:spPr>
            <a:xfrm rot="-5400000">
              <a:off x="8104251" y="1043448"/>
              <a:ext cx="81407" cy="37"/>
            </a:xfrm>
            <a:custGeom>
              <a:avLst/>
              <a:gdLst/>
              <a:ahLst/>
              <a:cxnLst/>
              <a:rect l="l" t="t" r="r" b="b"/>
              <a:pathLst>
                <a:path w="2220" h="1" fill="none" extrusionOk="0">
                  <a:moveTo>
                    <a:pt x="2220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6"/>
            <p:cNvSpPr/>
            <p:nvPr/>
          </p:nvSpPr>
          <p:spPr>
            <a:xfrm rot="-5400000">
              <a:off x="8145505" y="1003331"/>
              <a:ext cx="37" cy="81407"/>
            </a:xfrm>
            <a:custGeom>
              <a:avLst/>
              <a:gdLst/>
              <a:ahLst/>
              <a:cxnLst/>
              <a:rect l="l" t="t" r="r" b="b"/>
              <a:pathLst>
                <a:path w="1" h="2220" fill="none" extrusionOk="0">
                  <a:moveTo>
                    <a:pt x="1" y="2219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6"/>
            <p:cNvSpPr/>
            <p:nvPr/>
          </p:nvSpPr>
          <p:spPr>
            <a:xfrm rot="-5400000">
              <a:off x="8351700" y="1043448"/>
              <a:ext cx="81407" cy="37"/>
            </a:xfrm>
            <a:custGeom>
              <a:avLst/>
              <a:gdLst/>
              <a:ahLst/>
              <a:cxnLst/>
              <a:rect l="l" t="t" r="r" b="b"/>
              <a:pathLst>
                <a:path w="2220" h="1" fill="none" extrusionOk="0">
                  <a:moveTo>
                    <a:pt x="2220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6"/>
            <p:cNvSpPr/>
            <p:nvPr/>
          </p:nvSpPr>
          <p:spPr>
            <a:xfrm rot="-5400000">
              <a:off x="8392367" y="1003881"/>
              <a:ext cx="37" cy="80307"/>
            </a:xfrm>
            <a:custGeom>
              <a:avLst/>
              <a:gdLst/>
              <a:ahLst/>
              <a:cxnLst/>
              <a:rect l="l" t="t" r="r" b="b"/>
              <a:pathLst>
                <a:path w="1" h="2190" fill="none" extrusionOk="0">
                  <a:moveTo>
                    <a:pt x="1" y="2189"/>
                  </a:move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6"/>
            <p:cNvSpPr/>
            <p:nvPr/>
          </p:nvSpPr>
          <p:spPr>
            <a:xfrm rot="-5400000">
              <a:off x="8599149" y="1043448"/>
              <a:ext cx="81407" cy="37"/>
            </a:xfrm>
            <a:custGeom>
              <a:avLst/>
              <a:gdLst/>
              <a:ahLst/>
              <a:cxnLst/>
              <a:rect l="l" t="t" r="r" b="b"/>
              <a:pathLst>
                <a:path w="2220" h="1" fill="none" extrusionOk="0">
                  <a:moveTo>
                    <a:pt x="2220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6"/>
            <p:cNvSpPr/>
            <p:nvPr/>
          </p:nvSpPr>
          <p:spPr>
            <a:xfrm rot="-5400000">
              <a:off x="8639266" y="1003331"/>
              <a:ext cx="37" cy="81407"/>
            </a:xfrm>
            <a:custGeom>
              <a:avLst/>
              <a:gdLst/>
              <a:ahLst/>
              <a:cxnLst/>
              <a:rect l="l" t="t" r="r" b="b"/>
              <a:pathLst>
                <a:path w="1" h="2220" fill="none" extrusionOk="0">
                  <a:moveTo>
                    <a:pt x="1" y="2219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6"/>
            <p:cNvSpPr/>
            <p:nvPr/>
          </p:nvSpPr>
          <p:spPr>
            <a:xfrm rot="-5400000">
              <a:off x="8845462" y="1043448"/>
              <a:ext cx="81407" cy="37"/>
            </a:xfrm>
            <a:custGeom>
              <a:avLst/>
              <a:gdLst/>
              <a:ahLst/>
              <a:cxnLst/>
              <a:rect l="l" t="t" r="r" b="b"/>
              <a:pathLst>
                <a:path w="2220" h="1" fill="none" extrusionOk="0">
                  <a:moveTo>
                    <a:pt x="2220" y="0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6"/>
            <p:cNvSpPr/>
            <p:nvPr/>
          </p:nvSpPr>
          <p:spPr>
            <a:xfrm rot="-5400000">
              <a:off x="8886715" y="1003331"/>
              <a:ext cx="37" cy="81407"/>
            </a:xfrm>
            <a:custGeom>
              <a:avLst/>
              <a:gdLst/>
              <a:ahLst/>
              <a:cxnLst/>
              <a:rect l="l" t="t" r="r" b="b"/>
              <a:pathLst>
                <a:path w="1" h="2220" fill="none" extrusionOk="0">
                  <a:moveTo>
                    <a:pt x="1" y="2219"/>
                  </a:moveTo>
                  <a:lnTo>
                    <a:pt x="1" y="0"/>
                  </a:lnTo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8"/>
          <p:cNvSpPr txBox="1">
            <a:spLocks noGrp="1"/>
          </p:cNvSpPr>
          <p:nvPr>
            <p:ph type="title"/>
          </p:nvPr>
        </p:nvSpPr>
        <p:spPr>
          <a:xfrm>
            <a:off x="1714950" y="1717925"/>
            <a:ext cx="5714100" cy="222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grpSp>
        <p:nvGrpSpPr>
          <p:cNvPr id="351" name="Google Shape;351;p8"/>
          <p:cNvGrpSpPr/>
          <p:nvPr/>
        </p:nvGrpSpPr>
        <p:grpSpPr>
          <a:xfrm>
            <a:off x="76247" y="76200"/>
            <a:ext cx="8991506" cy="4991091"/>
            <a:chOff x="76247" y="76200"/>
            <a:chExt cx="8991506" cy="4991091"/>
          </a:xfrm>
        </p:grpSpPr>
        <p:sp>
          <p:nvSpPr>
            <p:cNvPr id="352" name="Google Shape;352;p8"/>
            <p:cNvSpPr/>
            <p:nvPr/>
          </p:nvSpPr>
          <p:spPr>
            <a:xfrm>
              <a:off x="76272" y="76209"/>
              <a:ext cx="8991482" cy="4991083"/>
            </a:xfrm>
            <a:custGeom>
              <a:avLst/>
              <a:gdLst/>
              <a:ahLst/>
              <a:cxnLst/>
              <a:rect l="l" t="t" r="r" b="b"/>
              <a:pathLst>
                <a:path w="99972" h="49424" extrusionOk="0">
                  <a:moveTo>
                    <a:pt x="0" y="1"/>
                  </a:moveTo>
                  <a:lnTo>
                    <a:pt x="0" y="49424"/>
                  </a:lnTo>
                  <a:lnTo>
                    <a:pt x="99972" y="49424"/>
                  </a:lnTo>
                  <a:lnTo>
                    <a:pt x="99972" y="1"/>
                  </a:ln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3" name="Google Shape;353;p8"/>
            <p:cNvGrpSpPr/>
            <p:nvPr/>
          </p:nvGrpSpPr>
          <p:grpSpPr>
            <a:xfrm>
              <a:off x="76247" y="76200"/>
              <a:ext cx="8991482" cy="270554"/>
              <a:chOff x="495040" y="1057247"/>
              <a:chExt cx="8991482" cy="270554"/>
            </a:xfrm>
          </p:grpSpPr>
          <p:sp>
            <p:nvSpPr>
              <p:cNvPr id="354" name="Google Shape;354;p8"/>
              <p:cNvSpPr/>
              <p:nvPr/>
            </p:nvSpPr>
            <p:spPr>
              <a:xfrm flipH="1">
                <a:off x="495040" y="1057247"/>
                <a:ext cx="8991482" cy="270554"/>
              </a:xfrm>
              <a:custGeom>
                <a:avLst/>
                <a:gdLst/>
                <a:ahLst/>
                <a:cxnLst/>
                <a:rect l="l" t="t" r="r" b="b"/>
                <a:pathLst>
                  <a:path w="99972" h="9029" extrusionOk="0">
                    <a:moveTo>
                      <a:pt x="0" y="1"/>
                    </a:moveTo>
                    <a:lnTo>
                      <a:pt x="0" y="9028"/>
                    </a:lnTo>
                    <a:lnTo>
                      <a:pt x="99972" y="9028"/>
                    </a:lnTo>
                    <a:lnTo>
                      <a:pt x="99972" y="1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55" name="Google Shape;355;p8"/>
              <p:cNvGrpSpPr/>
              <p:nvPr/>
            </p:nvGrpSpPr>
            <p:grpSpPr>
              <a:xfrm flipH="1">
                <a:off x="559172" y="1122848"/>
                <a:ext cx="560767" cy="139276"/>
                <a:chOff x="4771000" y="1122848"/>
                <a:chExt cx="560767" cy="139276"/>
              </a:xfrm>
            </p:grpSpPr>
            <p:grpSp>
              <p:nvGrpSpPr>
                <p:cNvPr id="356" name="Google Shape;356;p8"/>
                <p:cNvGrpSpPr/>
                <p:nvPr/>
              </p:nvGrpSpPr>
              <p:grpSpPr>
                <a:xfrm>
                  <a:off x="5192567" y="1122848"/>
                  <a:ext cx="139200" cy="139200"/>
                  <a:chOff x="5192567" y="1122848"/>
                  <a:chExt cx="139200" cy="139200"/>
                </a:xfrm>
              </p:grpSpPr>
              <p:sp>
                <p:nvSpPr>
                  <p:cNvPr id="357" name="Google Shape;357;p8"/>
                  <p:cNvSpPr/>
                  <p:nvPr/>
                </p:nvSpPr>
                <p:spPr>
                  <a:xfrm>
                    <a:off x="5192567" y="1122848"/>
                    <a:ext cx="139200" cy="139200"/>
                  </a:xfrm>
                  <a:prstGeom prst="ellipse">
                    <a:avLst/>
                  </a:prstGeom>
                  <a:solidFill>
                    <a:schemeClr val="lt1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8" name="Google Shape;358;p8"/>
                  <p:cNvSpPr/>
                  <p:nvPr/>
                </p:nvSpPr>
                <p:spPr>
                  <a:xfrm rot="5400000">
                    <a:off x="5234842" y="1164441"/>
                    <a:ext cx="54682" cy="54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9" name="Google Shape;359;p8"/>
                  <p:cNvSpPr/>
                  <p:nvPr/>
                </p:nvSpPr>
                <p:spPr>
                  <a:xfrm rot="5400000">
                    <a:off x="5234842" y="1164441"/>
                    <a:ext cx="54682" cy="54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60" name="Google Shape;360;p8"/>
                <p:cNvGrpSpPr/>
                <p:nvPr/>
              </p:nvGrpSpPr>
              <p:grpSpPr>
                <a:xfrm>
                  <a:off x="4771000" y="1122849"/>
                  <a:ext cx="139200" cy="139200"/>
                  <a:chOff x="5192500" y="1122925"/>
                  <a:chExt cx="139200" cy="139200"/>
                </a:xfrm>
              </p:grpSpPr>
              <p:sp>
                <p:nvSpPr>
                  <p:cNvPr id="361" name="Google Shape;361;p8"/>
                  <p:cNvSpPr/>
                  <p:nvPr/>
                </p:nvSpPr>
                <p:spPr>
                  <a:xfrm>
                    <a:off x="5192500" y="1122925"/>
                    <a:ext cx="139200" cy="139200"/>
                  </a:xfrm>
                  <a:prstGeom prst="ellipse">
                    <a:avLst/>
                  </a:prstGeom>
                  <a:solidFill>
                    <a:schemeClr val="lt1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2" name="Google Shape;362;p8"/>
                  <p:cNvSpPr/>
                  <p:nvPr/>
                </p:nvSpPr>
                <p:spPr>
                  <a:xfrm rot="2700000">
                    <a:off x="5234299" y="1164701"/>
                    <a:ext cx="54684" cy="546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363" name="Google Shape;363;p8"/>
                <p:cNvGrpSpPr/>
                <p:nvPr/>
              </p:nvGrpSpPr>
              <p:grpSpPr>
                <a:xfrm>
                  <a:off x="4981783" y="1122924"/>
                  <a:ext cx="139200" cy="139200"/>
                  <a:chOff x="4981783" y="1122924"/>
                  <a:chExt cx="139200" cy="139200"/>
                </a:xfrm>
              </p:grpSpPr>
              <p:sp>
                <p:nvSpPr>
                  <p:cNvPr id="364" name="Google Shape;364;p8"/>
                  <p:cNvSpPr/>
                  <p:nvPr/>
                </p:nvSpPr>
                <p:spPr>
                  <a:xfrm>
                    <a:off x="4981783" y="1122924"/>
                    <a:ext cx="139200" cy="139200"/>
                  </a:xfrm>
                  <a:prstGeom prst="ellipse">
                    <a:avLst/>
                  </a:prstGeom>
                  <a:solidFill>
                    <a:schemeClr val="lt1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5" name="Google Shape;365;p8"/>
                  <p:cNvSpPr/>
                  <p:nvPr/>
                </p:nvSpPr>
                <p:spPr>
                  <a:xfrm>
                    <a:off x="5026333" y="1167474"/>
                    <a:ext cx="50100" cy="501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grpSp>
        <p:nvGrpSpPr>
          <p:cNvPr id="366" name="Google Shape;366;p8"/>
          <p:cNvGrpSpPr/>
          <p:nvPr/>
        </p:nvGrpSpPr>
        <p:grpSpPr>
          <a:xfrm>
            <a:off x="355409" y="635641"/>
            <a:ext cx="8431669" cy="4201243"/>
            <a:chOff x="355409" y="635641"/>
            <a:chExt cx="8431669" cy="4201243"/>
          </a:xfrm>
        </p:grpSpPr>
        <p:grpSp>
          <p:nvGrpSpPr>
            <p:cNvPr id="367" name="Google Shape;367;p8"/>
            <p:cNvGrpSpPr/>
            <p:nvPr/>
          </p:nvGrpSpPr>
          <p:grpSpPr>
            <a:xfrm rot="5400000">
              <a:off x="-70948" y="1062025"/>
              <a:ext cx="1540067" cy="687298"/>
              <a:chOff x="-363350" y="-51188"/>
              <a:chExt cx="1540067" cy="687298"/>
            </a:xfrm>
          </p:grpSpPr>
          <p:sp>
            <p:nvSpPr>
              <p:cNvPr id="368" name="Google Shape;368;p8"/>
              <p:cNvSpPr/>
              <p:nvPr/>
            </p:nvSpPr>
            <p:spPr>
              <a:xfrm rot="5400000">
                <a:off x="1129720" y="-51163"/>
                <a:ext cx="43" cy="93951"/>
              </a:xfrm>
              <a:custGeom>
                <a:avLst/>
                <a:gdLst/>
                <a:ahLst/>
                <a:cxnLst/>
                <a:rect l="l" t="t" r="r" b="b"/>
                <a:pathLst>
                  <a:path w="1" h="2190" fill="none" extrusionOk="0">
                    <a:moveTo>
                      <a:pt x="0" y="2189"/>
                    </a:moveTo>
                    <a:lnTo>
                      <a:pt x="0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8"/>
              <p:cNvSpPr/>
              <p:nvPr/>
            </p:nvSpPr>
            <p:spPr>
              <a:xfrm rot="5400000">
                <a:off x="840874" y="-51807"/>
                <a:ext cx="43" cy="95238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8"/>
              <p:cNvSpPr/>
              <p:nvPr/>
            </p:nvSpPr>
            <p:spPr>
              <a:xfrm rot="5400000">
                <a:off x="551385" y="-51807"/>
                <a:ext cx="43" cy="95238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8"/>
              <p:cNvSpPr/>
              <p:nvPr/>
            </p:nvSpPr>
            <p:spPr>
              <a:xfrm rot="5400000">
                <a:off x="262582" y="-51163"/>
                <a:ext cx="43" cy="93951"/>
              </a:xfrm>
              <a:custGeom>
                <a:avLst/>
                <a:gdLst/>
                <a:ahLst/>
                <a:cxnLst/>
                <a:rect l="l" t="t" r="r" b="b"/>
                <a:pathLst>
                  <a:path w="1" h="2190" fill="none" extrusionOk="0">
                    <a:moveTo>
                      <a:pt x="0" y="2189"/>
                    </a:moveTo>
                    <a:lnTo>
                      <a:pt x="0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8"/>
              <p:cNvSpPr/>
              <p:nvPr/>
            </p:nvSpPr>
            <p:spPr>
              <a:xfrm rot="5400000">
                <a:off x="-26264" y="-51807"/>
                <a:ext cx="43" cy="95238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73" name="Google Shape;373;p8"/>
              <p:cNvGrpSpPr/>
              <p:nvPr/>
            </p:nvGrpSpPr>
            <p:grpSpPr>
              <a:xfrm>
                <a:off x="-363350" y="-51188"/>
                <a:ext cx="1540067" cy="687298"/>
                <a:chOff x="-363350" y="-51188"/>
                <a:chExt cx="1540067" cy="687298"/>
              </a:xfrm>
            </p:grpSpPr>
            <p:sp>
              <p:nvSpPr>
                <p:cNvPr id="374" name="Google Shape;374;p8"/>
                <p:cNvSpPr/>
                <p:nvPr/>
              </p:nvSpPr>
              <p:spPr>
                <a:xfrm rot="5400000">
                  <a:off x="1082098" y="58846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19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" name="Google Shape;375;p8"/>
                <p:cNvSpPr/>
                <p:nvPr/>
              </p:nvSpPr>
              <p:spPr>
                <a:xfrm rot="5400000">
                  <a:off x="1129720" y="542178"/>
                  <a:ext cx="43" cy="93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190" fill="none" extrusionOk="0">
                      <a:moveTo>
                        <a:pt x="0" y="2189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" name="Google Shape;376;p8"/>
                <p:cNvSpPr/>
                <p:nvPr/>
              </p:nvSpPr>
              <p:spPr>
                <a:xfrm rot="5400000">
                  <a:off x="792652" y="58846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19" y="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" name="Google Shape;377;p8"/>
                <p:cNvSpPr/>
                <p:nvPr/>
              </p:nvSpPr>
              <p:spPr>
                <a:xfrm rot="5400000">
                  <a:off x="840874" y="541535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0" y="2219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" name="Google Shape;378;p8"/>
                <p:cNvSpPr/>
                <p:nvPr/>
              </p:nvSpPr>
              <p:spPr>
                <a:xfrm rot="5400000">
                  <a:off x="504450" y="58846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19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9" name="Google Shape;379;p8"/>
                <p:cNvSpPr/>
                <p:nvPr/>
              </p:nvSpPr>
              <p:spPr>
                <a:xfrm rot="5400000">
                  <a:off x="551385" y="541535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0" y="2219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" name="Google Shape;380;p8"/>
                <p:cNvSpPr/>
                <p:nvPr/>
              </p:nvSpPr>
              <p:spPr>
                <a:xfrm rot="5400000">
                  <a:off x="214960" y="58846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19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" name="Google Shape;381;p8"/>
                <p:cNvSpPr/>
                <p:nvPr/>
              </p:nvSpPr>
              <p:spPr>
                <a:xfrm rot="5400000">
                  <a:off x="262582" y="542178"/>
                  <a:ext cx="43" cy="93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190" fill="none" extrusionOk="0">
                      <a:moveTo>
                        <a:pt x="0" y="2189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" name="Google Shape;382;p8"/>
                <p:cNvSpPr/>
                <p:nvPr/>
              </p:nvSpPr>
              <p:spPr>
                <a:xfrm rot="5400000">
                  <a:off x="-74529" y="58846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19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" name="Google Shape;383;p8"/>
                <p:cNvSpPr/>
                <p:nvPr/>
              </p:nvSpPr>
              <p:spPr>
                <a:xfrm rot="5400000">
                  <a:off x="-26264" y="541535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0" y="2219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" name="Google Shape;384;p8"/>
                <p:cNvSpPr/>
                <p:nvPr/>
              </p:nvSpPr>
              <p:spPr>
                <a:xfrm rot="5400000">
                  <a:off x="-362688" y="58846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19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" name="Google Shape;385;p8"/>
                <p:cNvSpPr/>
                <p:nvPr/>
              </p:nvSpPr>
              <p:spPr>
                <a:xfrm rot="5400000">
                  <a:off x="-315753" y="541535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0" y="2219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" name="Google Shape;386;p8"/>
                <p:cNvSpPr/>
                <p:nvPr/>
              </p:nvSpPr>
              <p:spPr>
                <a:xfrm rot="5400000">
                  <a:off x="1082098" y="292440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" name="Google Shape;387;p8"/>
                <p:cNvSpPr/>
                <p:nvPr/>
              </p:nvSpPr>
              <p:spPr>
                <a:xfrm rot="5400000">
                  <a:off x="1129720" y="244821"/>
                  <a:ext cx="43" cy="93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190" fill="none" extrusionOk="0">
                      <a:moveTo>
                        <a:pt x="1" y="2189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" name="Google Shape;388;p8"/>
                <p:cNvSpPr/>
                <p:nvPr/>
              </p:nvSpPr>
              <p:spPr>
                <a:xfrm rot="5400000">
                  <a:off x="792652" y="292440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" name="Google Shape;389;p8"/>
                <p:cNvSpPr/>
                <p:nvPr/>
              </p:nvSpPr>
              <p:spPr>
                <a:xfrm rot="5400000">
                  <a:off x="840874" y="244178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1" y="2219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" name="Google Shape;390;p8"/>
                <p:cNvSpPr/>
                <p:nvPr/>
              </p:nvSpPr>
              <p:spPr>
                <a:xfrm rot="5400000">
                  <a:off x="504450" y="292440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" name="Google Shape;391;p8"/>
                <p:cNvSpPr/>
                <p:nvPr/>
              </p:nvSpPr>
              <p:spPr>
                <a:xfrm rot="5400000">
                  <a:off x="551385" y="244178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1" y="2219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" name="Google Shape;392;p8"/>
                <p:cNvSpPr/>
                <p:nvPr/>
              </p:nvSpPr>
              <p:spPr>
                <a:xfrm rot="5400000">
                  <a:off x="214960" y="292440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" name="Google Shape;393;p8"/>
                <p:cNvSpPr/>
                <p:nvPr/>
              </p:nvSpPr>
              <p:spPr>
                <a:xfrm rot="5400000">
                  <a:off x="262582" y="244821"/>
                  <a:ext cx="43" cy="93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190" fill="none" extrusionOk="0">
                      <a:moveTo>
                        <a:pt x="1" y="2189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" name="Google Shape;394;p8"/>
                <p:cNvSpPr/>
                <p:nvPr/>
              </p:nvSpPr>
              <p:spPr>
                <a:xfrm rot="5400000">
                  <a:off x="-74529" y="292440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" name="Google Shape;395;p8"/>
                <p:cNvSpPr/>
                <p:nvPr/>
              </p:nvSpPr>
              <p:spPr>
                <a:xfrm rot="5400000">
                  <a:off x="-26264" y="244178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1" y="2219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" name="Google Shape;396;p8"/>
                <p:cNvSpPr/>
                <p:nvPr/>
              </p:nvSpPr>
              <p:spPr>
                <a:xfrm rot="5400000">
                  <a:off x="-362688" y="292440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" name="Google Shape;397;p8"/>
                <p:cNvSpPr/>
                <p:nvPr/>
              </p:nvSpPr>
              <p:spPr>
                <a:xfrm rot="5400000">
                  <a:off x="-315753" y="244178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1" y="2219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" name="Google Shape;398;p8"/>
                <p:cNvSpPr/>
                <p:nvPr/>
              </p:nvSpPr>
              <p:spPr>
                <a:xfrm rot="5400000">
                  <a:off x="1082098" y="-358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" name="Google Shape;399;p8"/>
                <p:cNvSpPr/>
                <p:nvPr/>
              </p:nvSpPr>
              <p:spPr>
                <a:xfrm rot="5400000">
                  <a:off x="792652" y="-358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" name="Google Shape;400;p8"/>
                <p:cNvSpPr/>
                <p:nvPr/>
              </p:nvSpPr>
              <p:spPr>
                <a:xfrm rot="5400000">
                  <a:off x="504450" y="-358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" name="Google Shape;401;p8"/>
                <p:cNvSpPr/>
                <p:nvPr/>
              </p:nvSpPr>
              <p:spPr>
                <a:xfrm rot="5400000">
                  <a:off x="214960" y="-358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" name="Google Shape;402;p8"/>
                <p:cNvSpPr/>
                <p:nvPr/>
              </p:nvSpPr>
              <p:spPr>
                <a:xfrm rot="5400000">
                  <a:off x="-74529" y="-358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" name="Google Shape;403;p8"/>
                <p:cNvSpPr/>
                <p:nvPr/>
              </p:nvSpPr>
              <p:spPr>
                <a:xfrm rot="5400000">
                  <a:off x="-362688" y="-358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04" name="Google Shape;404;p8"/>
              <p:cNvSpPr/>
              <p:nvPr/>
            </p:nvSpPr>
            <p:spPr>
              <a:xfrm rot="5400000">
                <a:off x="-315753" y="-51807"/>
                <a:ext cx="43" cy="95238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5" name="Google Shape;405;p8"/>
            <p:cNvGrpSpPr/>
            <p:nvPr/>
          </p:nvGrpSpPr>
          <p:grpSpPr>
            <a:xfrm>
              <a:off x="355409" y="3985202"/>
              <a:ext cx="687326" cy="851683"/>
              <a:chOff x="283597" y="3876221"/>
              <a:chExt cx="775325" cy="960725"/>
            </a:xfrm>
          </p:grpSpPr>
          <p:grpSp>
            <p:nvGrpSpPr>
              <p:cNvPr id="406" name="Google Shape;406;p8"/>
              <p:cNvGrpSpPr/>
              <p:nvPr/>
            </p:nvGrpSpPr>
            <p:grpSpPr>
              <a:xfrm>
                <a:off x="283597" y="3952421"/>
                <a:ext cx="699125" cy="884525"/>
                <a:chOff x="1036750" y="2657625"/>
                <a:chExt cx="699125" cy="884525"/>
              </a:xfrm>
            </p:grpSpPr>
            <p:sp>
              <p:nvSpPr>
                <p:cNvPr id="407" name="Google Shape;407;p8"/>
                <p:cNvSpPr/>
                <p:nvPr/>
              </p:nvSpPr>
              <p:spPr>
                <a:xfrm>
                  <a:off x="1036750" y="2657625"/>
                  <a:ext cx="699125" cy="884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65" h="35381" extrusionOk="0">
                      <a:moveTo>
                        <a:pt x="1" y="0"/>
                      </a:moveTo>
                      <a:lnTo>
                        <a:pt x="1" y="35381"/>
                      </a:lnTo>
                      <a:lnTo>
                        <a:pt x="27965" y="35381"/>
                      </a:lnTo>
                      <a:lnTo>
                        <a:pt x="27965" y="6718"/>
                      </a:lnTo>
                      <a:lnTo>
                        <a:pt x="2203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" name="Google Shape;408;p8"/>
                <p:cNvSpPr/>
                <p:nvPr/>
              </p:nvSpPr>
              <p:spPr>
                <a:xfrm>
                  <a:off x="1587675" y="2657625"/>
                  <a:ext cx="148200" cy="16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28" h="6718" extrusionOk="0">
                      <a:moveTo>
                        <a:pt x="1" y="0"/>
                      </a:moveTo>
                      <a:lnTo>
                        <a:pt x="1" y="6718"/>
                      </a:lnTo>
                      <a:lnTo>
                        <a:pt x="5928" y="6718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 w="19050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" name="Google Shape;409;p8"/>
                <p:cNvSpPr/>
                <p:nvPr/>
              </p:nvSpPr>
              <p:spPr>
                <a:xfrm>
                  <a:off x="1162150" y="2871925"/>
                  <a:ext cx="44835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34" h="1" fill="none" extrusionOk="0">
                      <a:moveTo>
                        <a:pt x="0" y="0"/>
                      </a:moveTo>
                      <a:lnTo>
                        <a:pt x="17934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" name="Google Shape;410;p8"/>
                <p:cNvSpPr/>
                <p:nvPr/>
              </p:nvSpPr>
              <p:spPr>
                <a:xfrm>
                  <a:off x="1162150" y="2928150"/>
                  <a:ext cx="44835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34" h="1" fill="none" extrusionOk="0">
                      <a:moveTo>
                        <a:pt x="0" y="0"/>
                      </a:moveTo>
                      <a:lnTo>
                        <a:pt x="17934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" name="Google Shape;411;p8"/>
                <p:cNvSpPr/>
                <p:nvPr/>
              </p:nvSpPr>
              <p:spPr>
                <a:xfrm>
                  <a:off x="1162150" y="2984375"/>
                  <a:ext cx="44835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34" h="1" fill="none" extrusionOk="0">
                      <a:moveTo>
                        <a:pt x="0" y="1"/>
                      </a:moveTo>
                      <a:lnTo>
                        <a:pt x="17934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" name="Google Shape;412;p8"/>
                <p:cNvSpPr/>
                <p:nvPr/>
              </p:nvSpPr>
              <p:spPr>
                <a:xfrm>
                  <a:off x="1162150" y="3040600"/>
                  <a:ext cx="44835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34" h="1" fill="none" extrusionOk="0">
                      <a:moveTo>
                        <a:pt x="0" y="1"/>
                      </a:moveTo>
                      <a:lnTo>
                        <a:pt x="17934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" name="Google Shape;413;p8"/>
                <p:cNvSpPr/>
                <p:nvPr/>
              </p:nvSpPr>
              <p:spPr>
                <a:xfrm>
                  <a:off x="1162150" y="3096850"/>
                  <a:ext cx="44835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34" h="1" fill="none" extrusionOk="0">
                      <a:moveTo>
                        <a:pt x="0" y="0"/>
                      </a:moveTo>
                      <a:lnTo>
                        <a:pt x="17934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" name="Google Shape;414;p8"/>
                <p:cNvSpPr/>
                <p:nvPr/>
              </p:nvSpPr>
              <p:spPr>
                <a:xfrm>
                  <a:off x="1162150" y="3153075"/>
                  <a:ext cx="44835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34" h="1" fill="none" extrusionOk="0">
                      <a:moveTo>
                        <a:pt x="0" y="0"/>
                      </a:moveTo>
                      <a:lnTo>
                        <a:pt x="17934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" name="Google Shape;415;p8"/>
                <p:cNvSpPr/>
                <p:nvPr/>
              </p:nvSpPr>
              <p:spPr>
                <a:xfrm>
                  <a:off x="1162150" y="3208550"/>
                  <a:ext cx="44835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34" h="1" fill="none" extrusionOk="0">
                      <a:moveTo>
                        <a:pt x="0" y="0"/>
                      </a:moveTo>
                      <a:lnTo>
                        <a:pt x="17934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" name="Google Shape;416;p8"/>
                <p:cNvSpPr/>
                <p:nvPr/>
              </p:nvSpPr>
              <p:spPr>
                <a:xfrm>
                  <a:off x="1162150" y="3264775"/>
                  <a:ext cx="44835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34" h="1" fill="none" extrusionOk="0">
                      <a:moveTo>
                        <a:pt x="0" y="1"/>
                      </a:moveTo>
                      <a:lnTo>
                        <a:pt x="17934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" name="Google Shape;417;p8"/>
                <p:cNvSpPr/>
                <p:nvPr/>
              </p:nvSpPr>
              <p:spPr>
                <a:xfrm>
                  <a:off x="1162150" y="3321000"/>
                  <a:ext cx="44835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34" h="1" fill="none" extrusionOk="0">
                      <a:moveTo>
                        <a:pt x="0" y="1"/>
                      </a:moveTo>
                      <a:lnTo>
                        <a:pt x="17934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" name="Google Shape;418;p8"/>
                <p:cNvSpPr/>
                <p:nvPr/>
              </p:nvSpPr>
              <p:spPr>
                <a:xfrm>
                  <a:off x="1162150" y="3377250"/>
                  <a:ext cx="44835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34" h="1" fill="none" extrusionOk="0">
                      <a:moveTo>
                        <a:pt x="0" y="0"/>
                      </a:moveTo>
                      <a:lnTo>
                        <a:pt x="17934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" name="Google Shape;419;p8"/>
                <p:cNvSpPr/>
                <p:nvPr/>
              </p:nvSpPr>
              <p:spPr>
                <a:xfrm>
                  <a:off x="1162150" y="3433475"/>
                  <a:ext cx="44835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34" h="1" fill="none" extrusionOk="0">
                      <a:moveTo>
                        <a:pt x="0" y="0"/>
                      </a:moveTo>
                      <a:lnTo>
                        <a:pt x="17934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0" name="Google Shape;420;p8"/>
              <p:cNvGrpSpPr/>
              <p:nvPr/>
            </p:nvGrpSpPr>
            <p:grpSpPr>
              <a:xfrm>
                <a:off x="359797" y="3876221"/>
                <a:ext cx="699125" cy="884525"/>
                <a:chOff x="1036750" y="2657625"/>
                <a:chExt cx="699125" cy="884525"/>
              </a:xfrm>
            </p:grpSpPr>
            <p:sp>
              <p:nvSpPr>
                <p:cNvPr id="421" name="Google Shape;421;p8"/>
                <p:cNvSpPr/>
                <p:nvPr/>
              </p:nvSpPr>
              <p:spPr>
                <a:xfrm>
                  <a:off x="1036750" y="2657625"/>
                  <a:ext cx="699125" cy="884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65" h="35381" extrusionOk="0">
                      <a:moveTo>
                        <a:pt x="1" y="0"/>
                      </a:moveTo>
                      <a:lnTo>
                        <a:pt x="1" y="35381"/>
                      </a:lnTo>
                      <a:lnTo>
                        <a:pt x="27965" y="35381"/>
                      </a:lnTo>
                      <a:lnTo>
                        <a:pt x="27965" y="6718"/>
                      </a:lnTo>
                      <a:lnTo>
                        <a:pt x="2203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" name="Google Shape;422;p8"/>
                <p:cNvSpPr/>
                <p:nvPr/>
              </p:nvSpPr>
              <p:spPr>
                <a:xfrm>
                  <a:off x="1587675" y="2657625"/>
                  <a:ext cx="148200" cy="167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28" h="6718" extrusionOk="0">
                      <a:moveTo>
                        <a:pt x="1" y="0"/>
                      </a:moveTo>
                      <a:lnTo>
                        <a:pt x="1" y="6718"/>
                      </a:lnTo>
                      <a:lnTo>
                        <a:pt x="5928" y="6718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 w="19050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" name="Google Shape;423;p8"/>
                <p:cNvSpPr/>
                <p:nvPr/>
              </p:nvSpPr>
              <p:spPr>
                <a:xfrm>
                  <a:off x="1162150" y="2871925"/>
                  <a:ext cx="44835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34" h="1" fill="none" extrusionOk="0">
                      <a:moveTo>
                        <a:pt x="0" y="0"/>
                      </a:moveTo>
                      <a:lnTo>
                        <a:pt x="17934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" name="Google Shape;424;p8"/>
                <p:cNvSpPr/>
                <p:nvPr/>
              </p:nvSpPr>
              <p:spPr>
                <a:xfrm>
                  <a:off x="1162150" y="2928150"/>
                  <a:ext cx="44835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34" h="1" fill="none" extrusionOk="0">
                      <a:moveTo>
                        <a:pt x="0" y="0"/>
                      </a:moveTo>
                      <a:lnTo>
                        <a:pt x="17934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" name="Google Shape;425;p8"/>
                <p:cNvSpPr/>
                <p:nvPr/>
              </p:nvSpPr>
              <p:spPr>
                <a:xfrm>
                  <a:off x="1162150" y="2984375"/>
                  <a:ext cx="44835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34" h="1" fill="none" extrusionOk="0">
                      <a:moveTo>
                        <a:pt x="0" y="1"/>
                      </a:moveTo>
                      <a:lnTo>
                        <a:pt x="17934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" name="Google Shape;426;p8"/>
                <p:cNvSpPr/>
                <p:nvPr/>
              </p:nvSpPr>
              <p:spPr>
                <a:xfrm>
                  <a:off x="1162150" y="3040600"/>
                  <a:ext cx="44835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34" h="1" fill="none" extrusionOk="0">
                      <a:moveTo>
                        <a:pt x="0" y="1"/>
                      </a:moveTo>
                      <a:lnTo>
                        <a:pt x="17934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" name="Google Shape;427;p8"/>
                <p:cNvSpPr/>
                <p:nvPr/>
              </p:nvSpPr>
              <p:spPr>
                <a:xfrm>
                  <a:off x="1162150" y="3096850"/>
                  <a:ext cx="44835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34" h="1" fill="none" extrusionOk="0">
                      <a:moveTo>
                        <a:pt x="0" y="0"/>
                      </a:moveTo>
                      <a:lnTo>
                        <a:pt x="17934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" name="Google Shape;428;p8"/>
                <p:cNvSpPr/>
                <p:nvPr/>
              </p:nvSpPr>
              <p:spPr>
                <a:xfrm>
                  <a:off x="1162150" y="3153075"/>
                  <a:ext cx="44835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34" h="1" fill="none" extrusionOk="0">
                      <a:moveTo>
                        <a:pt x="0" y="0"/>
                      </a:moveTo>
                      <a:lnTo>
                        <a:pt x="17934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" name="Google Shape;429;p8"/>
                <p:cNvSpPr/>
                <p:nvPr/>
              </p:nvSpPr>
              <p:spPr>
                <a:xfrm>
                  <a:off x="1162150" y="3208550"/>
                  <a:ext cx="44835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34" h="1" fill="none" extrusionOk="0">
                      <a:moveTo>
                        <a:pt x="0" y="0"/>
                      </a:moveTo>
                      <a:lnTo>
                        <a:pt x="17934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" name="Google Shape;430;p8"/>
                <p:cNvSpPr/>
                <p:nvPr/>
              </p:nvSpPr>
              <p:spPr>
                <a:xfrm>
                  <a:off x="1162150" y="3264775"/>
                  <a:ext cx="44835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34" h="1" fill="none" extrusionOk="0">
                      <a:moveTo>
                        <a:pt x="0" y="1"/>
                      </a:moveTo>
                      <a:lnTo>
                        <a:pt x="17934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" name="Google Shape;431;p8"/>
                <p:cNvSpPr/>
                <p:nvPr/>
              </p:nvSpPr>
              <p:spPr>
                <a:xfrm>
                  <a:off x="1162150" y="3321000"/>
                  <a:ext cx="44835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34" h="1" fill="none" extrusionOk="0">
                      <a:moveTo>
                        <a:pt x="0" y="1"/>
                      </a:moveTo>
                      <a:lnTo>
                        <a:pt x="17934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" name="Google Shape;432;p8"/>
                <p:cNvSpPr/>
                <p:nvPr/>
              </p:nvSpPr>
              <p:spPr>
                <a:xfrm>
                  <a:off x="1162150" y="3377250"/>
                  <a:ext cx="44835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34" h="1" fill="none" extrusionOk="0">
                      <a:moveTo>
                        <a:pt x="0" y="0"/>
                      </a:moveTo>
                      <a:lnTo>
                        <a:pt x="17934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" name="Google Shape;433;p8"/>
                <p:cNvSpPr/>
                <p:nvPr/>
              </p:nvSpPr>
              <p:spPr>
                <a:xfrm>
                  <a:off x="1162150" y="3433475"/>
                  <a:ext cx="44835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934" h="1" fill="none" extrusionOk="0">
                      <a:moveTo>
                        <a:pt x="0" y="0"/>
                      </a:moveTo>
                      <a:lnTo>
                        <a:pt x="17934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34" name="Google Shape;434;p8"/>
            <p:cNvGrpSpPr/>
            <p:nvPr/>
          </p:nvGrpSpPr>
          <p:grpSpPr>
            <a:xfrm>
              <a:off x="7128943" y="635650"/>
              <a:ext cx="1658135" cy="306250"/>
              <a:chOff x="7170195" y="4417350"/>
              <a:chExt cx="1658135" cy="306250"/>
            </a:xfrm>
          </p:grpSpPr>
          <p:sp>
            <p:nvSpPr>
              <p:cNvPr id="435" name="Google Shape;435;p8"/>
              <p:cNvSpPr/>
              <p:nvPr/>
            </p:nvSpPr>
            <p:spPr>
              <a:xfrm>
                <a:off x="7170195" y="4417350"/>
                <a:ext cx="1658135" cy="306250"/>
              </a:xfrm>
              <a:custGeom>
                <a:avLst/>
                <a:gdLst/>
                <a:ahLst/>
                <a:cxnLst/>
                <a:rect l="l" t="t" r="r" b="b"/>
                <a:pathLst>
                  <a:path w="51431" h="12250" extrusionOk="0">
                    <a:moveTo>
                      <a:pt x="1" y="0"/>
                    </a:moveTo>
                    <a:lnTo>
                      <a:pt x="1" y="12250"/>
                    </a:lnTo>
                    <a:lnTo>
                      <a:pt x="51430" y="12250"/>
                    </a:lnTo>
                    <a:lnTo>
                      <a:pt x="5143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36" name="Google Shape;436;p8"/>
              <p:cNvGrpSpPr/>
              <p:nvPr/>
            </p:nvGrpSpPr>
            <p:grpSpPr>
              <a:xfrm flipH="1">
                <a:off x="7234397" y="4500798"/>
                <a:ext cx="560767" cy="139276"/>
                <a:chOff x="4771000" y="1122848"/>
                <a:chExt cx="560767" cy="139276"/>
              </a:xfrm>
            </p:grpSpPr>
            <p:grpSp>
              <p:nvGrpSpPr>
                <p:cNvPr id="437" name="Google Shape;437;p8"/>
                <p:cNvGrpSpPr/>
                <p:nvPr/>
              </p:nvGrpSpPr>
              <p:grpSpPr>
                <a:xfrm>
                  <a:off x="5192567" y="1122848"/>
                  <a:ext cx="139200" cy="139200"/>
                  <a:chOff x="5192567" y="1122848"/>
                  <a:chExt cx="139200" cy="139200"/>
                </a:xfrm>
              </p:grpSpPr>
              <p:sp>
                <p:nvSpPr>
                  <p:cNvPr id="438" name="Google Shape;438;p8"/>
                  <p:cNvSpPr/>
                  <p:nvPr/>
                </p:nvSpPr>
                <p:spPr>
                  <a:xfrm>
                    <a:off x="5192567" y="1122848"/>
                    <a:ext cx="139200" cy="139200"/>
                  </a:xfrm>
                  <a:prstGeom prst="ellipse">
                    <a:avLst/>
                  </a:prstGeom>
                  <a:solidFill>
                    <a:schemeClr val="lt2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9" name="Google Shape;439;p8"/>
                  <p:cNvSpPr/>
                  <p:nvPr/>
                </p:nvSpPr>
                <p:spPr>
                  <a:xfrm rot="5400000">
                    <a:off x="5234842" y="1164441"/>
                    <a:ext cx="54682" cy="54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0" name="Google Shape;440;p8"/>
                  <p:cNvSpPr/>
                  <p:nvPr/>
                </p:nvSpPr>
                <p:spPr>
                  <a:xfrm rot="5400000">
                    <a:off x="5234842" y="1164441"/>
                    <a:ext cx="54682" cy="54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41" name="Google Shape;441;p8"/>
                <p:cNvGrpSpPr/>
                <p:nvPr/>
              </p:nvGrpSpPr>
              <p:grpSpPr>
                <a:xfrm>
                  <a:off x="4771000" y="1122849"/>
                  <a:ext cx="139200" cy="139200"/>
                  <a:chOff x="5192500" y="1122925"/>
                  <a:chExt cx="139200" cy="139200"/>
                </a:xfrm>
              </p:grpSpPr>
              <p:sp>
                <p:nvSpPr>
                  <p:cNvPr id="442" name="Google Shape;442;p8"/>
                  <p:cNvSpPr/>
                  <p:nvPr/>
                </p:nvSpPr>
                <p:spPr>
                  <a:xfrm>
                    <a:off x="5192500" y="1122925"/>
                    <a:ext cx="139200" cy="139200"/>
                  </a:xfrm>
                  <a:prstGeom prst="ellipse">
                    <a:avLst/>
                  </a:prstGeom>
                  <a:solidFill>
                    <a:schemeClr val="lt2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3" name="Google Shape;443;p8"/>
                  <p:cNvSpPr/>
                  <p:nvPr/>
                </p:nvSpPr>
                <p:spPr>
                  <a:xfrm rot="2700000">
                    <a:off x="5234299" y="1164701"/>
                    <a:ext cx="54684" cy="546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44" name="Google Shape;444;p8"/>
                <p:cNvGrpSpPr/>
                <p:nvPr/>
              </p:nvGrpSpPr>
              <p:grpSpPr>
                <a:xfrm>
                  <a:off x="4981783" y="1122924"/>
                  <a:ext cx="139200" cy="139200"/>
                  <a:chOff x="4981783" y="1122924"/>
                  <a:chExt cx="139200" cy="139200"/>
                </a:xfrm>
              </p:grpSpPr>
              <p:sp>
                <p:nvSpPr>
                  <p:cNvPr id="445" name="Google Shape;445;p8"/>
                  <p:cNvSpPr/>
                  <p:nvPr/>
                </p:nvSpPr>
                <p:spPr>
                  <a:xfrm>
                    <a:off x="4981783" y="1122924"/>
                    <a:ext cx="139200" cy="139200"/>
                  </a:xfrm>
                  <a:prstGeom prst="ellipse">
                    <a:avLst/>
                  </a:prstGeom>
                  <a:solidFill>
                    <a:schemeClr val="lt2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6" name="Google Shape;446;p8"/>
                  <p:cNvSpPr/>
                  <p:nvPr/>
                </p:nvSpPr>
                <p:spPr>
                  <a:xfrm>
                    <a:off x="5026333" y="1167474"/>
                    <a:ext cx="50100" cy="501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447" name="Google Shape;447;p8"/>
            <p:cNvGrpSpPr/>
            <p:nvPr/>
          </p:nvGrpSpPr>
          <p:grpSpPr>
            <a:xfrm>
              <a:off x="1218088" y="4499852"/>
              <a:ext cx="7568755" cy="336944"/>
              <a:chOff x="2258298" y="4063193"/>
              <a:chExt cx="3784567" cy="336944"/>
            </a:xfrm>
          </p:grpSpPr>
          <p:cxnSp>
            <p:nvCxnSpPr>
              <p:cNvPr id="448" name="Google Shape;448;p8"/>
              <p:cNvCxnSpPr/>
              <p:nvPr/>
            </p:nvCxnSpPr>
            <p:spPr>
              <a:xfrm>
                <a:off x="2258365" y="4231665"/>
                <a:ext cx="37845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9" name="Google Shape;449;p8"/>
              <p:cNvCxnSpPr/>
              <p:nvPr/>
            </p:nvCxnSpPr>
            <p:spPr>
              <a:xfrm>
                <a:off x="2258365" y="4400137"/>
                <a:ext cx="37845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50" name="Google Shape;450;p8"/>
              <p:cNvCxnSpPr/>
              <p:nvPr/>
            </p:nvCxnSpPr>
            <p:spPr>
              <a:xfrm>
                <a:off x="2258298" y="4063193"/>
                <a:ext cx="37845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51" name="Google Shape;451;p8"/>
            <p:cNvGrpSpPr/>
            <p:nvPr/>
          </p:nvGrpSpPr>
          <p:grpSpPr>
            <a:xfrm>
              <a:off x="8114425" y="1086911"/>
              <a:ext cx="672653" cy="3220538"/>
              <a:chOff x="8114425" y="1088874"/>
              <a:chExt cx="672653" cy="3220538"/>
            </a:xfrm>
          </p:grpSpPr>
          <p:sp>
            <p:nvSpPr>
              <p:cNvPr id="452" name="Google Shape;452;p8"/>
              <p:cNvSpPr/>
              <p:nvPr/>
            </p:nvSpPr>
            <p:spPr>
              <a:xfrm rot="-5400000">
                <a:off x="6840483" y="2362817"/>
                <a:ext cx="3220538" cy="672652"/>
              </a:xfrm>
              <a:custGeom>
                <a:avLst/>
                <a:gdLst/>
                <a:ahLst/>
                <a:cxnLst/>
                <a:rect l="l" t="t" r="r" b="b"/>
                <a:pathLst>
                  <a:path w="82525" h="9485" extrusionOk="0">
                    <a:moveTo>
                      <a:pt x="0" y="1"/>
                    </a:moveTo>
                    <a:lnTo>
                      <a:pt x="0" y="9484"/>
                    </a:lnTo>
                    <a:lnTo>
                      <a:pt x="82525" y="9484"/>
                    </a:lnTo>
                    <a:lnTo>
                      <a:pt x="82525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8"/>
              <p:cNvSpPr/>
              <p:nvPr/>
            </p:nvSpPr>
            <p:spPr>
              <a:xfrm rot="-5400000">
                <a:off x="8387497" y="3909820"/>
                <a:ext cx="126509" cy="672652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9485" extrusionOk="0">
                    <a:moveTo>
                      <a:pt x="0" y="1"/>
                    </a:moveTo>
                    <a:lnTo>
                      <a:pt x="0" y="9484"/>
                    </a:lnTo>
                    <a:lnTo>
                      <a:pt x="3466" y="9484"/>
                    </a:lnTo>
                    <a:lnTo>
                      <a:pt x="3466" y="1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8"/>
              <p:cNvSpPr/>
              <p:nvPr/>
            </p:nvSpPr>
            <p:spPr>
              <a:xfrm rot="-5400000">
                <a:off x="8387497" y="3659693"/>
                <a:ext cx="126509" cy="672652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9485" extrusionOk="0">
                    <a:moveTo>
                      <a:pt x="0" y="1"/>
                    </a:moveTo>
                    <a:lnTo>
                      <a:pt x="0" y="9484"/>
                    </a:lnTo>
                    <a:lnTo>
                      <a:pt x="3466" y="9484"/>
                    </a:lnTo>
                    <a:lnTo>
                      <a:pt x="3466" y="1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8"/>
              <p:cNvSpPr/>
              <p:nvPr/>
            </p:nvSpPr>
            <p:spPr>
              <a:xfrm rot="-5400000">
                <a:off x="8387497" y="3409567"/>
                <a:ext cx="126509" cy="672652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9485" extrusionOk="0">
                    <a:moveTo>
                      <a:pt x="0" y="1"/>
                    </a:moveTo>
                    <a:lnTo>
                      <a:pt x="0" y="9484"/>
                    </a:lnTo>
                    <a:lnTo>
                      <a:pt x="3465" y="9484"/>
                    </a:lnTo>
                    <a:lnTo>
                      <a:pt x="3465" y="1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8"/>
              <p:cNvSpPr/>
              <p:nvPr/>
            </p:nvSpPr>
            <p:spPr>
              <a:xfrm rot="-5400000">
                <a:off x="8387497" y="3159440"/>
                <a:ext cx="126509" cy="672652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9485" extrusionOk="0">
                    <a:moveTo>
                      <a:pt x="0" y="1"/>
                    </a:moveTo>
                    <a:lnTo>
                      <a:pt x="0" y="9484"/>
                    </a:lnTo>
                    <a:lnTo>
                      <a:pt x="3465" y="9484"/>
                    </a:lnTo>
                    <a:lnTo>
                      <a:pt x="3465" y="1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8"/>
              <p:cNvSpPr/>
              <p:nvPr/>
            </p:nvSpPr>
            <p:spPr>
              <a:xfrm rot="-5400000">
                <a:off x="8387497" y="2909314"/>
                <a:ext cx="126509" cy="672652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9485" extrusionOk="0">
                    <a:moveTo>
                      <a:pt x="0" y="1"/>
                    </a:moveTo>
                    <a:lnTo>
                      <a:pt x="0" y="9484"/>
                    </a:lnTo>
                    <a:lnTo>
                      <a:pt x="3465" y="9484"/>
                    </a:lnTo>
                    <a:lnTo>
                      <a:pt x="3465" y="1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8"/>
              <p:cNvSpPr/>
              <p:nvPr/>
            </p:nvSpPr>
            <p:spPr>
              <a:xfrm rot="-5400000">
                <a:off x="8387478" y="2659169"/>
                <a:ext cx="126545" cy="672652"/>
              </a:xfrm>
              <a:custGeom>
                <a:avLst/>
                <a:gdLst/>
                <a:ahLst/>
                <a:cxnLst/>
                <a:rect l="l" t="t" r="r" b="b"/>
                <a:pathLst>
                  <a:path w="3467" h="9485" extrusionOk="0">
                    <a:moveTo>
                      <a:pt x="1" y="1"/>
                    </a:moveTo>
                    <a:lnTo>
                      <a:pt x="1" y="9484"/>
                    </a:lnTo>
                    <a:lnTo>
                      <a:pt x="3466" y="9484"/>
                    </a:lnTo>
                    <a:lnTo>
                      <a:pt x="3466" y="1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8"/>
              <p:cNvSpPr/>
              <p:nvPr/>
            </p:nvSpPr>
            <p:spPr>
              <a:xfrm rot="-5400000">
                <a:off x="8387497" y="2409025"/>
                <a:ext cx="126509" cy="672652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9485" extrusionOk="0">
                    <a:moveTo>
                      <a:pt x="1" y="1"/>
                    </a:moveTo>
                    <a:lnTo>
                      <a:pt x="1" y="9484"/>
                    </a:lnTo>
                    <a:lnTo>
                      <a:pt x="3466" y="9484"/>
                    </a:lnTo>
                    <a:lnTo>
                      <a:pt x="3466" y="1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9"/>
          <p:cNvSpPr txBox="1">
            <a:spLocks noGrp="1"/>
          </p:cNvSpPr>
          <p:nvPr>
            <p:ph type="title"/>
          </p:nvPr>
        </p:nvSpPr>
        <p:spPr>
          <a:xfrm>
            <a:off x="1512872" y="1830478"/>
            <a:ext cx="2848800" cy="92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62" name="Google Shape;462;p9"/>
          <p:cNvSpPr txBox="1">
            <a:spLocks noGrp="1"/>
          </p:cNvSpPr>
          <p:nvPr>
            <p:ph type="subTitle" idx="1"/>
          </p:nvPr>
        </p:nvSpPr>
        <p:spPr>
          <a:xfrm>
            <a:off x="1512872" y="2782950"/>
            <a:ext cx="2848800" cy="10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grpSp>
        <p:nvGrpSpPr>
          <p:cNvPr id="463" name="Google Shape;463;p9"/>
          <p:cNvGrpSpPr/>
          <p:nvPr/>
        </p:nvGrpSpPr>
        <p:grpSpPr>
          <a:xfrm>
            <a:off x="76247" y="76200"/>
            <a:ext cx="8991506" cy="4991091"/>
            <a:chOff x="76247" y="76200"/>
            <a:chExt cx="8991506" cy="4991091"/>
          </a:xfrm>
        </p:grpSpPr>
        <p:sp>
          <p:nvSpPr>
            <p:cNvPr id="464" name="Google Shape;464;p9"/>
            <p:cNvSpPr/>
            <p:nvPr/>
          </p:nvSpPr>
          <p:spPr>
            <a:xfrm>
              <a:off x="76272" y="76209"/>
              <a:ext cx="8991482" cy="4991083"/>
            </a:xfrm>
            <a:custGeom>
              <a:avLst/>
              <a:gdLst/>
              <a:ahLst/>
              <a:cxnLst/>
              <a:rect l="l" t="t" r="r" b="b"/>
              <a:pathLst>
                <a:path w="99972" h="49424" extrusionOk="0">
                  <a:moveTo>
                    <a:pt x="0" y="1"/>
                  </a:moveTo>
                  <a:lnTo>
                    <a:pt x="0" y="49424"/>
                  </a:lnTo>
                  <a:lnTo>
                    <a:pt x="99972" y="49424"/>
                  </a:lnTo>
                  <a:lnTo>
                    <a:pt x="99972" y="1"/>
                  </a:ln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5" name="Google Shape;465;p9"/>
            <p:cNvGrpSpPr/>
            <p:nvPr/>
          </p:nvGrpSpPr>
          <p:grpSpPr>
            <a:xfrm>
              <a:off x="76247" y="76200"/>
              <a:ext cx="8991482" cy="270554"/>
              <a:chOff x="495040" y="1057247"/>
              <a:chExt cx="8991482" cy="270554"/>
            </a:xfrm>
          </p:grpSpPr>
          <p:sp>
            <p:nvSpPr>
              <p:cNvPr id="466" name="Google Shape;466;p9"/>
              <p:cNvSpPr/>
              <p:nvPr/>
            </p:nvSpPr>
            <p:spPr>
              <a:xfrm flipH="1">
                <a:off x="495040" y="1057247"/>
                <a:ext cx="8991482" cy="270554"/>
              </a:xfrm>
              <a:custGeom>
                <a:avLst/>
                <a:gdLst/>
                <a:ahLst/>
                <a:cxnLst/>
                <a:rect l="l" t="t" r="r" b="b"/>
                <a:pathLst>
                  <a:path w="99972" h="9029" extrusionOk="0">
                    <a:moveTo>
                      <a:pt x="0" y="1"/>
                    </a:moveTo>
                    <a:lnTo>
                      <a:pt x="0" y="9028"/>
                    </a:lnTo>
                    <a:lnTo>
                      <a:pt x="99972" y="9028"/>
                    </a:lnTo>
                    <a:lnTo>
                      <a:pt x="99972" y="1"/>
                    </a:lnTo>
                    <a:close/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67" name="Google Shape;467;p9"/>
              <p:cNvGrpSpPr/>
              <p:nvPr/>
            </p:nvGrpSpPr>
            <p:grpSpPr>
              <a:xfrm flipH="1">
                <a:off x="559172" y="1122848"/>
                <a:ext cx="560767" cy="139276"/>
                <a:chOff x="4771000" y="1122848"/>
                <a:chExt cx="560767" cy="139276"/>
              </a:xfrm>
            </p:grpSpPr>
            <p:grpSp>
              <p:nvGrpSpPr>
                <p:cNvPr id="468" name="Google Shape;468;p9"/>
                <p:cNvGrpSpPr/>
                <p:nvPr/>
              </p:nvGrpSpPr>
              <p:grpSpPr>
                <a:xfrm>
                  <a:off x="5192567" y="1122848"/>
                  <a:ext cx="139200" cy="139200"/>
                  <a:chOff x="5192567" y="1122848"/>
                  <a:chExt cx="139200" cy="139200"/>
                </a:xfrm>
              </p:grpSpPr>
              <p:sp>
                <p:nvSpPr>
                  <p:cNvPr id="469" name="Google Shape;469;p9"/>
                  <p:cNvSpPr/>
                  <p:nvPr/>
                </p:nvSpPr>
                <p:spPr>
                  <a:xfrm>
                    <a:off x="5192567" y="1122848"/>
                    <a:ext cx="139200" cy="139200"/>
                  </a:xfrm>
                  <a:prstGeom prst="ellipse">
                    <a:avLst/>
                  </a:prstGeom>
                  <a:solidFill>
                    <a:schemeClr val="lt2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0" name="Google Shape;470;p9"/>
                  <p:cNvSpPr/>
                  <p:nvPr/>
                </p:nvSpPr>
                <p:spPr>
                  <a:xfrm rot="5400000">
                    <a:off x="5234842" y="1164441"/>
                    <a:ext cx="54682" cy="54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1" name="Google Shape;471;p9"/>
                  <p:cNvSpPr/>
                  <p:nvPr/>
                </p:nvSpPr>
                <p:spPr>
                  <a:xfrm rot="5400000">
                    <a:off x="5234842" y="1164441"/>
                    <a:ext cx="54682" cy="54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72" name="Google Shape;472;p9"/>
                <p:cNvGrpSpPr/>
                <p:nvPr/>
              </p:nvGrpSpPr>
              <p:grpSpPr>
                <a:xfrm>
                  <a:off x="4771000" y="1122849"/>
                  <a:ext cx="139200" cy="139200"/>
                  <a:chOff x="5192500" y="1122925"/>
                  <a:chExt cx="139200" cy="139200"/>
                </a:xfrm>
              </p:grpSpPr>
              <p:sp>
                <p:nvSpPr>
                  <p:cNvPr id="473" name="Google Shape;473;p9"/>
                  <p:cNvSpPr/>
                  <p:nvPr/>
                </p:nvSpPr>
                <p:spPr>
                  <a:xfrm>
                    <a:off x="5192500" y="1122925"/>
                    <a:ext cx="139200" cy="139200"/>
                  </a:xfrm>
                  <a:prstGeom prst="ellipse">
                    <a:avLst/>
                  </a:prstGeom>
                  <a:solidFill>
                    <a:schemeClr val="lt2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4" name="Google Shape;474;p9"/>
                  <p:cNvSpPr/>
                  <p:nvPr/>
                </p:nvSpPr>
                <p:spPr>
                  <a:xfrm rot="2700000">
                    <a:off x="5234299" y="1164701"/>
                    <a:ext cx="54684" cy="546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75" name="Google Shape;475;p9"/>
                <p:cNvGrpSpPr/>
                <p:nvPr/>
              </p:nvGrpSpPr>
              <p:grpSpPr>
                <a:xfrm>
                  <a:off x="4981783" y="1122924"/>
                  <a:ext cx="139200" cy="139200"/>
                  <a:chOff x="4981783" y="1122924"/>
                  <a:chExt cx="139200" cy="139200"/>
                </a:xfrm>
              </p:grpSpPr>
              <p:sp>
                <p:nvSpPr>
                  <p:cNvPr id="476" name="Google Shape;476;p9"/>
                  <p:cNvSpPr/>
                  <p:nvPr/>
                </p:nvSpPr>
                <p:spPr>
                  <a:xfrm>
                    <a:off x="4981783" y="1122924"/>
                    <a:ext cx="139200" cy="139200"/>
                  </a:xfrm>
                  <a:prstGeom prst="ellipse">
                    <a:avLst/>
                  </a:prstGeom>
                  <a:solidFill>
                    <a:schemeClr val="lt2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7" name="Google Shape;477;p9"/>
                  <p:cNvSpPr/>
                  <p:nvPr/>
                </p:nvSpPr>
                <p:spPr>
                  <a:xfrm>
                    <a:off x="5026333" y="1167474"/>
                    <a:ext cx="50100" cy="501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grpSp>
        <p:nvGrpSpPr>
          <p:cNvPr id="478" name="Google Shape;478;p9"/>
          <p:cNvGrpSpPr/>
          <p:nvPr/>
        </p:nvGrpSpPr>
        <p:grpSpPr>
          <a:xfrm>
            <a:off x="240683" y="495891"/>
            <a:ext cx="8404692" cy="4402218"/>
            <a:chOff x="240683" y="495891"/>
            <a:chExt cx="8404692" cy="4402218"/>
          </a:xfrm>
        </p:grpSpPr>
        <p:grpSp>
          <p:nvGrpSpPr>
            <p:cNvPr id="479" name="Google Shape;479;p9"/>
            <p:cNvGrpSpPr/>
            <p:nvPr/>
          </p:nvGrpSpPr>
          <p:grpSpPr>
            <a:xfrm>
              <a:off x="240683" y="495891"/>
              <a:ext cx="8345896" cy="4402218"/>
              <a:chOff x="240683" y="495891"/>
              <a:chExt cx="8345896" cy="4402218"/>
            </a:xfrm>
          </p:grpSpPr>
          <p:grpSp>
            <p:nvGrpSpPr>
              <p:cNvPr id="480" name="Google Shape;480;p9"/>
              <p:cNvGrpSpPr/>
              <p:nvPr/>
            </p:nvGrpSpPr>
            <p:grpSpPr>
              <a:xfrm rot="5400000">
                <a:off x="-1725205" y="2461778"/>
                <a:ext cx="4402218" cy="470443"/>
                <a:chOff x="6856163" y="688475"/>
                <a:chExt cx="2083200" cy="525988"/>
              </a:xfrm>
            </p:grpSpPr>
            <p:cxnSp>
              <p:nvCxnSpPr>
                <p:cNvPr id="481" name="Google Shape;481;p9"/>
                <p:cNvCxnSpPr/>
                <p:nvPr/>
              </p:nvCxnSpPr>
              <p:spPr>
                <a:xfrm>
                  <a:off x="6856163" y="688475"/>
                  <a:ext cx="2083200" cy="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lt2"/>
                  </a:solidFill>
                  <a:prstDash val="dot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82" name="Google Shape;482;p9"/>
                <p:cNvCxnSpPr/>
                <p:nvPr/>
              </p:nvCxnSpPr>
              <p:spPr>
                <a:xfrm>
                  <a:off x="6856163" y="863804"/>
                  <a:ext cx="2083200" cy="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lt2"/>
                  </a:solidFill>
                  <a:prstDash val="dot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83" name="Google Shape;483;p9"/>
                <p:cNvCxnSpPr/>
                <p:nvPr/>
              </p:nvCxnSpPr>
              <p:spPr>
                <a:xfrm>
                  <a:off x="6856163" y="1039133"/>
                  <a:ext cx="2083200" cy="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lt2"/>
                  </a:solidFill>
                  <a:prstDash val="dot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84" name="Google Shape;484;p9"/>
                <p:cNvCxnSpPr/>
                <p:nvPr/>
              </p:nvCxnSpPr>
              <p:spPr>
                <a:xfrm>
                  <a:off x="6856163" y="1214463"/>
                  <a:ext cx="2083200" cy="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lt2"/>
                  </a:solidFill>
                  <a:prstDash val="dot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485" name="Google Shape;485;p9"/>
              <p:cNvGrpSpPr/>
              <p:nvPr/>
            </p:nvGrpSpPr>
            <p:grpSpPr>
              <a:xfrm>
                <a:off x="8090675" y="1678300"/>
                <a:ext cx="332400" cy="2923200"/>
                <a:chOff x="8090675" y="1678300"/>
                <a:chExt cx="332400" cy="2923200"/>
              </a:xfrm>
            </p:grpSpPr>
            <p:sp>
              <p:nvSpPr>
                <p:cNvPr id="486" name="Google Shape;486;p9"/>
                <p:cNvSpPr/>
                <p:nvPr/>
              </p:nvSpPr>
              <p:spPr>
                <a:xfrm rot="-5400000">
                  <a:off x="6795275" y="2973700"/>
                  <a:ext cx="2923200" cy="332400"/>
                </a:xfrm>
                <a:prstGeom prst="rect">
                  <a:avLst/>
                </a:prstGeom>
                <a:solidFill>
                  <a:schemeClr val="accent2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87" name="Google Shape;487;p9"/>
                <p:cNvGrpSpPr/>
                <p:nvPr/>
              </p:nvGrpSpPr>
              <p:grpSpPr>
                <a:xfrm rot="-5400000">
                  <a:off x="6913625" y="3071500"/>
                  <a:ext cx="2686500" cy="136800"/>
                  <a:chOff x="5697536" y="4196525"/>
                  <a:chExt cx="2686500" cy="136800"/>
                </a:xfrm>
              </p:grpSpPr>
              <p:cxnSp>
                <p:nvCxnSpPr>
                  <p:cNvPr id="488" name="Google Shape;488;p9"/>
                  <p:cNvCxnSpPr/>
                  <p:nvPr/>
                </p:nvCxnSpPr>
                <p:spPr>
                  <a:xfrm rot="-5400000" flipH="1">
                    <a:off x="7039736" y="2922725"/>
                    <a:ext cx="2100" cy="2686500"/>
                  </a:xfrm>
                  <a:prstGeom prst="straightConnector1">
                    <a:avLst/>
                  </a:pr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489" name="Google Shape;489;p9"/>
                  <p:cNvSpPr/>
                  <p:nvPr/>
                </p:nvSpPr>
                <p:spPr>
                  <a:xfrm>
                    <a:off x="7386600" y="4196525"/>
                    <a:ext cx="136800" cy="1368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490" name="Google Shape;490;p9"/>
              <p:cNvSpPr/>
              <p:nvPr/>
            </p:nvSpPr>
            <p:spPr>
              <a:xfrm>
                <a:off x="8243079" y="2706664"/>
                <a:ext cx="343500" cy="476475"/>
              </a:xfrm>
              <a:custGeom>
                <a:avLst/>
                <a:gdLst/>
                <a:ahLst/>
                <a:cxnLst/>
                <a:rect l="l" t="t" r="r" b="b"/>
                <a:pathLst>
                  <a:path w="13740" h="19059" extrusionOk="0">
                    <a:moveTo>
                      <a:pt x="0" y="0"/>
                    </a:moveTo>
                    <a:lnTo>
                      <a:pt x="1945" y="16414"/>
                    </a:lnTo>
                    <a:lnTo>
                      <a:pt x="5350" y="11885"/>
                    </a:lnTo>
                    <a:lnTo>
                      <a:pt x="9149" y="19058"/>
                    </a:lnTo>
                    <a:lnTo>
                      <a:pt x="12949" y="16444"/>
                    </a:lnTo>
                    <a:lnTo>
                      <a:pt x="7812" y="10213"/>
                    </a:lnTo>
                    <a:lnTo>
                      <a:pt x="13739" y="939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1" name="Google Shape;491;p9"/>
            <p:cNvGrpSpPr/>
            <p:nvPr/>
          </p:nvGrpSpPr>
          <p:grpSpPr>
            <a:xfrm>
              <a:off x="8090675" y="798314"/>
              <a:ext cx="554700" cy="554700"/>
              <a:chOff x="8090675" y="798314"/>
              <a:chExt cx="554700" cy="554700"/>
            </a:xfrm>
          </p:grpSpPr>
          <p:grpSp>
            <p:nvGrpSpPr>
              <p:cNvPr id="492" name="Google Shape;492;p9"/>
              <p:cNvGrpSpPr/>
              <p:nvPr/>
            </p:nvGrpSpPr>
            <p:grpSpPr>
              <a:xfrm>
                <a:off x="8090675" y="798314"/>
                <a:ext cx="554700" cy="554700"/>
                <a:chOff x="-388475" y="881425"/>
                <a:chExt cx="554700" cy="554700"/>
              </a:xfrm>
            </p:grpSpPr>
            <p:sp>
              <p:nvSpPr>
                <p:cNvPr id="493" name="Google Shape;493;p9"/>
                <p:cNvSpPr/>
                <p:nvPr/>
              </p:nvSpPr>
              <p:spPr>
                <a:xfrm>
                  <a:off x="-312275" y="881425"/>
                  <a:ext cx="478500" cy="478500"/>
                </a:xfrm>
                <a:prstGeom prst="wedgeRectCallout">
                  <a:avLst>
                    <a:gd name="adj1" fmla="val -20833"/>
                    <a:gd name="adj2" fmla="val 62500"/>
                  </a:avLst>
                </a:prstGeom>
                <a:solidFill>
                  <a:schemeClr val="lt1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" name="Google Shape;494;p9"/>
                <p:cNvSpPr/>
                <p:nvPr/>
              </p:nvSpPr>
              <p:spPr>
                <a:xfrm>
                  <a:off x="-388475" y="957625"/>
                  <a:ext cx="478500" cy="478500"/>
                </a:xfrm>
                <a:prstGeom prst="wedgeRectCallout">
                  <a:avLst>
                    <a:gd name="adj1" fmla="val -20833"/>
                    <a:gd name="adj2" fmla="val 62500"/>
                  </a:avLst>
                </a:prstGeom>
                <a:solidFill>
                  <a:schemeClr val="lt1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95" name="Google Shape;495;p9"/>
              <p:cNvGrpSpPr/>
              <p:nvPr/>
            </p:nvGrpSpPr>
            <p:grpSpPr>
              <a:xfrm>
                <a:off x="8160543" y="979306"/>
                <a:ext cx="340184" cy="266746"/>
                <a:chOff x="-41694200" y="2382950"/>
                <a:chExt cx="317425" cy="248900"/>
              </a:xfrm>
            </p:grpSpPr>
            <p:sp>
              <p:nvSpPr>
                <p:cNvPr id="496" name="Google Shape;496;p9"/>
                <p:cNvSpPr/>
                <p:nvPr/>
              </p:nvSpPr>
              <p:spPr>
                <a:xfrm>
                  <a:off x="-41694200" y="2382950"/>
                  <a:ext cx="317425" cy="248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97" h="9956" extrusionOk="0">
                      <a:moveTo>
                        <a:pt x="10555" y="851"/>
                      </a:moveTo>
                      <a:cubicBezTo>
                        <a:pt x="10807" y="851"/>
                        <a:pt x="10964" y="1040"/>
                        <a:pt x="10964" y="1292"/>
                      </a:cubicBezTo>
                      <a:lnTo>
                        <a:pt x="10964" y="7499"/>
                      </a:lnTo>
                      <a:lnTo>
                        <a:pt x="1576" y="7499"/>
                      </a:lnTo>
                      <a:lnTo>
                        <a:pt x="1576" y="1292"/>
                      </a:lnTo>
                      <a:lnTo>
                        <a:pt x="1607" y="1292"/>
                      </a:lnTo>
                      <a:cubicBezTo>
                        <a:pt x="1607" y="1040"/>
                        <a:pt x="1828" y="882"/>
                        <a:pt x="2017" y="851"/>
                      </a:cubicBezTo>
                      <a:close/>
                      <a:moveTo>
                        <a:pt x="8507" y="8286"/>
                      </a:moveTo>
                      <a:lnTo>
                        <a:pt x="8507" y="8727"/>
                      </a:lnTo>
                      <a:cubicBezTo>
                        <a:pt x="8507" y="8918"/>
                        <a:pt x="8633" y="9073"/>
                        <a:pt x="8777" y="9137"/>
                      </a:cubicBezTo>
                      <a:lnTo>
                        <a:pt x="1198" y="9137"/>
                      </a:lnTo>
                      <a:cubicBezTo>
                        <a:pt x="1009" y="9137"/>
                        <a:pt x="851" y="9011"/>
                        <a:pt x="788" y="8853"/>
                      </a:cubicBezTo>
                      <a:cubicBezTo>
                        <a:pt x="757" y="8759"/>
                        <a:pt x="788" y="8759"/>
                        <a:pt x="788" y="8286"/>
                      </a:cubicBezTo>
                      <a:close/>
                      <a:moveTo>
                        <a:pt x="10145" y="8286"/>
                      </a:moveTo>
                      <a:lnTo>
                        <a:pt x="10145" y="8727"/>
                      </a:lnTo>
                      <a:cubicBezTo>
                        <a:pt x="10145" y="8918"/>
                        <a:pt x="10254" y="9073"/>
                        <a:pt x="10402" y="9137"/>
                      </a:cubicBezTo>
                      <a:lnTo>
                        <a:pt x="9051" y="9137"/>
                      </a:lnTo>
                      <a:cubicBezTo>
                        <a:pt x="9186" y="9073"/>
                        <a:pt x="9294" y="8918"/>
                        <a:pt x="9294" y="8727"/>
                      </a:cubicBezTo>
                      <a:lnTo>
                        <a:pt x="9294" y="8286"/>
                      </a:lnTo>
                      <a:close/>
                      <a:moveTo>
                        <a:pt x="11783" y="8286"/>
                      </a:moveTo>
                      <a:lnTo>
                        <a:pt x="11783" y="8727"/>
                      </a:lnTo>
                      <a:cubicBezTo>
                        <a:pt x="11815" y="8979"/>
                        <a:pt x="11626" y="9137"/>
                        <a:pt x="11374" y="9137"/>
                      </a:cubicBezTo>
                      <a:lnTo>
                        <a:pt x="10720" y="9137"/>
                      </a:lnTo>
                      <a:cubicBezTo>
                        <a:pt x="10874" y="9073"/>
                        <a:pt x="10964" y="8918"/>
                        <a:pt x="10964" y="8727"/>
                      </a:cubicBezTo>
                      <a:lnTo>
                        <a:pt x="10964" y="8286"/>
                      </a:lnTo>
                      <a:close/>
                      <a:moveTo>
                        <a:pt x="2048" y="0"/>
                      </a:moveTo>
                      <a:cubicBezTo>
                        <a:pt x="1387" y="0"/>
                        <a:pt x="788" y="536"/>
                        <a:pt x="820" y="1261"/>
                      </a:cubicBezTo>
                      <a:lnTo>
                        <a:pt x="820" y="7467"/>
                      </a:lnTo>
                      <a:lnTo>
                        <a:pt x="347" y="7467"/>
                      </a:lnTo>
                      <a:cubicBezTo>
                        <a:pt x="158" y="7467"/>
                        <a:pt x="0" y="7625"/>
                        <a:pt x="0" y="7814"/>
                      </a:cubicBezTo>
                      <a:lnTo>
                        <a:pt x="0" y="8696"/>
                      </a:lnTo>
                      <a:cubicBezTo>
                        <a:pt x="0" y="9357"/>
                        <a:pt x="568" y="9956"/>
                        <a:pt x="1229" y="9956"/>
                      </a:cubicBezTo>
                      <a:lnTo>
                        <a:pt x="11437" y="9956"/>
                      </a:lnTo>
                      <a:cubicBezTo>
                        <a:pt x="12098" y="9956"/>
                        <a:pt x="12697" y="9389"/>
                        <a:pt x="12697" y="8696"/>
                      </a:cubicBezTo>
                      <a:lnTo>
                        <a:pt x="12697" y="7877"/>
                      </a:lnTo>
                      <a:cubicBezTo>
                        <a:pt x="12634" y="7656"/>
                        <a:pt x="12445" y="7467"/>
                        <a:pt x="12224" y="7467"/>
                      </a:cubicBezTo>
                      <a:lnTo>
                        <a:pt x="11815" y="7467"/>
                      </a:lnTo>
                      <a:lnTo>
                        <a:pt x="11815" y="1261"/>
                      </a:lnTo>
                      <a:cubicBezTo>
                        <a:pt x="11815" y="567"/>
                        <a:pt x="11279" y="0"/>
                        <a:pt x="1058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7" name="Google Shape;497;p9"/>
                <p:cNvSpPr/>
                <p:nvPr/>
              </p:nvSpPr>
              <p:spPr>
                <a:xfrm>
                  <a:off x="-41586600" y="2425550"/>
                  <a:ext cx="107450" cy="102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8" h="4117" extrusionOk="0">
                      <a:moveTo>
                        <a:pt x="1147" y="1037"/>
                      </a:moveTo>
                      <a:lnTo>
                        <a:pt x="2218" y="1384"/>
                      </a:lnTo>
                      <a:lnTo>
                        <a:pt x="1493" y="2108"/>
                      </a:lnTo>
                      <a:lnTo>
                        <a:pt x="1147" y="1037"/>
                      </a:lnTo>
                      <a:close/>
                      <a:moveTo>
                        <a:pt x="466" y="1"/>
                      </a:moveTo>
                      <a:cubicBezTo>
                        <a:pt x="209" y="1"/>
                        <a:pt x="1" y="267"/>
                        <a:pt x="107" y="533"/>
                      </a:cubicBezTo>
                      <a:lnTo>
                        <a:pt x="926" y="3022"/>
                      </a:lnTo>
                      <a:cubicBezTo>
                        <a:pt x="987" y="3184"/>
                        <a:pt x="1164" y="3293"/>
                        <a:pt x="1341" y="3293"/>
                      </a:cubicBezTo>
                      <a:cubicBezTo>
                        <a:pt x="1441" y="3293"/>
                        <a:pt x="1540" y="3259"/>
                        <a:pt x="1619" y="3180"/>
                      </a:cubicBezTo>
                      <a:lnTo>
                        <a:pt x="2155" y="2613"/>
                      </a:lnTo>
                      <a:lnTo>
                        <a:pt x="3541" y="3999"/>
                      </a:lnTo>
                      <a:cubicBezTo>
                        <a:pt x="3620" y="4077"/>
                        <a:pt x="3730" y="4117"/>
                        <a:pt x="3840" y="4117"/>
                      </a:cubicBezTo>
                      <a:cubicBezTo>
                        <a:pt x="3951" y="4117"/>
                        <a:pt x="4061" y="4077"/>
                        <a:pt x="4140" y="3999"/>
                      </a:cubicBezTo>
                      <a:cubicBezTo>
                        <a:pt x="4297" y="3841"/>
                        <a:pt x="4297" y="3558"/>
                        <a:pt x="4140" y="3400"/>
                      </a:cubicBezTo>
                      <a:lnTo>
                        <a:pt x="2722" y="2077"/>
                      </a:lnTo>
                      <a:lnTo>
                        <a:pt x="3258" y="1510"/>
                      </a:lnTo>
                      <a:cubicBezTo>
                        <a:pt x="3510" y="1289"/>
                        <a:pt x="3384" y="911"/>
                        <a:pt x="3100" y="848"/>
                      </a:cubicBezTo>
                      <a:lnTo>
                        <a:pt x="611" y="29"/>
                      </a:lnTo>
                      <a:cubicBezTo>
                        <a:pt x="562" y="10"/>
                        <a:pt x="514" y="1"/>
                        <a:pt x="46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27_1"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3" name="Google Shape;593;p13"/>
          <p:cNvGrpSpPr/>
          <p:nvPr/>
        </p:nvGrpSpPr>
        <p:grpSpPr>
          <a:xfrm>
            <a:off x="76247" y="76200"/>
            <a:ext cx="8991506" cy="4991091"/>
            <a:chOff x="76247" y="76200"/>
            <a:chExt cx="8991506" cy="4991091"/>
          </a:xfrm>
        </p:grpSpPr>
        <p:sp>
          <p:nvSpPr>
            <p:cNvPr id="594" name="Google Shape;594;p13"/>
            <p:cNvSpPr/>
            <p:nvPr/>
          </p:nvSpPr>
          <p:spPr>
            <a:xfrm>
              <a:off x="76272" y="76209"/>
              <a:ext cx="8991482" cy="4991083"/>
            </a:xfrm>
            <a:custGeom>
              <a:avLst/>
              <a:gdLst/>
              <a:ahLst/>
              <a:cxnLst/>
              <a:rect l="l" t="t" r="r" b="b"/>
              <a:pathLst>
                <a:path w="99972" h="49424" extrusionOk="0">
                  <a:moveTo>
                    <a:pt x="0" y="1"/>
                  </a:moveTo>
                  <a:lnTo>
                    <a:pt x="0" y="49424"/>
                  </a:lnTo>
                  <a:lnTo>
                    <a:pt x="99972" y="49424"/>
                  </a:lnTo>
                  <a:lnTo>
                    <a:pt x="99972" y="1"/>
                  </a:ln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95" name="Google Shape;595;p13"/>
            <p:cNvGrpSpPr/>
            <p:nvPr/>
          </p:nvGrpSpPr>
          <p:grpSpPr>
            <a:xfrm>
              <a:off x="76247" y="76200"/>
              <a:ext cx="8991482" cy="270554"/>
              <a:chOff x="495040" y="1057247"/>
              <a:chExt cx="8991482" cy="270554"/>
            </a:xfrm>
          </p:grpSpPr>
          <p:sp>
            <p:nvSpPr>
              <p:cNvPr id="596" name="Google Shape;596;p13"/>
              <p:cNvSpPr/>
              <p:nvPr/>
            </p:nvSpPr>
            <p:spPr>
              <a:xfrm flipH="1">
                <a:off x="495040" y="1057247"/>
                <a:ext cx="8991482" cy="270554"/>
              </a:xfrm>
              <a:custGeom>
                <a:avLst/>
                <a:gdLst/>
                <a:ahLst/>
                <a:cxnLst/>
                <a:rect l="l" t="t" r="r" b="b"/>
                <a:pathLst>
                  <a:path w="99972" h="9029" extrusionOk="0">
                    <a:moveTo>
                      <a:pt x="0" y="1"/>
                    </a:moveTo>
                    <a:lnTo>
                      <a:pt x="0" y="9028"/>
                    </a:lnTo>
                    <a:lnTo>
                      <a:pt x="99972" y="9028"/>
                    </a:lnTo>
                    <a:lnTo>
                      <a:pt x="99972" y="1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97" name="Google Shape;597;p13"/>
              <p:cNvGrpSpPr/>
              <p:nvPr/>
            </p:nvGrpSpPr>
            <p:grpSpPr>
              <a:xfrm flipH="1">
                <a:off x="559172" y="1122848"/>
                <a:ext cx="560767" cy="139276"/>
                <a:chOff x="4771000" y="1122848"/>
                <a:chExt cx="560767" cy="139276"/>
              </a:xfrm>
            </p:grpSpPr>
            <p:grpSp>
              <p:nvGrpSpPr>
                <p:cNvPr id="598" name="Google Shape;598;p13"/>
                <p:cNvGrpSpPr/>
                <p:nvPr/>
              </p:nvGrpSpPr>
              <p:grpSpPr>
                <a:xfrm>
                  <a:off x="5192567" y="1122848"/>
                  <a:ext cx="139200" cy="139200"/>
                  <a:chOff x="5192567" y="1122848"/>
                  <a:chExt cx="139200" cy="139200"/>
                </a:xfrm>
              </p:grpSpPr>
              <p:sp>
                <p:nvSpPr>
                  <p:cNvPr id="599" name="Google Shape;599;p13"/>
                  <p:cNvSpPr/>
                  <p:nvPr/>
                </p:nvSpPr>
                <p:spPr>
                  <a:xfrm>
                    <a:off x="5192567" y="1122848"/>
                    <a:ext cx="139200" cy="139200"/>
                  </a:xfrm>
                  <a:prstGeom prst="ellipse">
                    <a:avLst/>
                  </a:prstGeom>
                  <a:solidFill>
                    <a:schemeClr val="lt1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0" name="Google Shape;600;p13"/>
                  <p:cNvSpPr/>
                  <p:nvPr/>
                </p:nvSpPr>
                <p:spPr>
                  <a:xfrm rot="5400000">
                    <a:off x="5234842" y="1164441"/>
                    <a:ext cx="54682" cy="54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1" name="Google Shape;601;p13"/>
                  <p:cNvSpPr/>
                  <p:nvPr/>
                </p:nvSpPr>
                <p:spPr>
                  <a:xfrm rot="5400000">
                    <a:off x="5234842" y="1164441"/>
                    <a:ext cx="54682" cy="54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602" name="Google Shape;602;p13"/>
                <p:cNvGrpSpPr/>
                <p:nvPr/>
              </p:nvGrpSpPr>
              <p:grpSpPr>
                <a:xfrm>
                  <a:off x="4771000" y="1122849"/>
                  <a:ext cx="139200" cy="139200"/>
                  <a:chOff x="5192500" y="1122925"/>
                  <a:chExt cx="139200" cy="139200"/>
                </a:xfrm>
              </p:grpSpPr>
              <p:sp>
                <p:nvSpPr>
                  <p:cNvPr id="603" name="Google Shape;603;p13"/>
                  <p:cNvSpPr/>
                  <p:nvPr/>
                </p:nvSpPr>
                <p:spPr>
                  <a:xfrm>
                    <a:off x="5192500" y="1122925"/>
                    <a:ext cx="139200" cy="139200"/>
                  </a:xfrm>
                  <a:prstGeom prst="ellipse">
                    <a:avLst/>
                  </a:prstGeom>
                  <a:solidFill>
                    <a:schemeClr val="lt1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4" name="Google Shape;604;p13"/>
                  <p:cNvSpPr/>
                  <p:nvPr/>
                </p:nvSpPr>
                <p:spPr>
                  <a:xfrm rot="2700000">
                    <a:off x="5234299" y="1164701"/>
                    <a:ext cx="54684" cy="546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605" name="Google Shape;605;p13"/>
                <p:cNvGrpSpPr/>
                <p:nvPr/>
              </p:nvGrpSpPr>
              <p:grpSpPr>
                <a:xfrm>
                  <a:off x="4981783" y="1122924"/>
                  <a:ext cx="139200" cy="139200"/>
                  <a:chOff x="4981783" y="1122924"/>
                  <a:chExt cx="139200" cy="139200"/>
                </a:xfrm>
              </p:grpSpPr>
              <p:sp>
                <p:nvSpPr>
                  <p:cNvPr id="606" name="Google Shape;606;p13"/>
                  <p:cNvSpPr/>
                  <p:nvPr/>
                </p:nvSpPr>
                <p:spPr>
                  <a:xfrm>
                    <a:off x="4981783" y="1122924"/>
                    <a:ext cx="139200" cy="139200"/>
                  </a:xfrm>
                  <a:prstGeom prst="ellipse">
                    <a:avLst/>
                  </a:prstGeom>
                  <a:solidFill>
                    <a:schemeClr val="lt1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7" name="Google Shape;607;p13"/>
                  <p:cNvSpPr/>
                  <p:nvPr/>
                </p:nvSpPr>
                <p:spPr>
                  <a:xfrm>
                    <a:off x="5026333" y="1167474"/>
                    <a:ext cx="50100" cy="501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sp>
        <p:nvSpPr>
          <p:cNvPr id="608" name="Google Shape;608;p13"/>
          <p:cNvSpPr txBox="1">
            <a:spLocks noGrp="1"/>
          </p:cNvSpPr>
          <p:nvPr>
            <p:ph type="title" hasCustomPrompt="1"/>
          </p:nvPr>
        </p:nvSpPr>
        <p:spPr>
          <a:xfrm>
            <a:off x="722376" y="1621875"/>
            <a:ext cx="6942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09" name="Google Shape;609;p13"/>
          <p:cNvSpPr txBox="1">
            <a:spLocks noGrp="1"/>
          </p:cNvSpPr>
          <p:nvPr>
            <p:ph type="subTitle" idx="1"/>
          </p:nvPr>
        </p:nvSpPr>
        <p:spPr>
          <a:xfrm>
            <a:off x="1663700" y="1738719"/>
            <a:ext cx="26640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610" name="Google Shape;610;p13"/>
          <p:cNvSpPr txBox="1">
            <a:spLocks noGrp="1"/>
          </p:cNvSpPr>
          <p:nvPr>
            <p:ph type="subTitle" idx="2"/>
          </p:nvPr>
        </p:nvSpPr>
        <p:spPr>
          <a:xfrm>
            <a:off x="1663700" y="2138966"/>
            <a:ext cx="2664000" cy="59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611" name="Google Shape;611;p13"/>
          <p:cNvSpPr txBox="1">
            <a:spLocks noGrp="1"/>
          </p:cNvSpPr>
          <p:nvPr>
            <p:ph type="title" idx="3" hasCustomPrompt="1"/>
          </p:nvPr>
        </p:nvSpPr>
        <p:spPr>
          <a:xfrm>
            <a:off x="4642472" y="1621875"/>
            <a:ext cx="6942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12" name="Google Shape;612;p13"/>
          <p:cNvSpPr txBox="1">
            <a:spLocks noGrp="1"/>
          </p:cNvSpPr>
          <p:nvPr>
            <p:ph type="subTitle" idx="4"/>
          </p:nvPr>
        </p:nvSpPr>
        <p:spPr>
          <a:xfrm>
            <a:off x="5583793" y="1738725"/>
            <a:ext cx="26640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613" name="Google Shape;613;p13"/>
          <p:cNvSpPr txBox="1">
            <a:spLocks noGrp="1"/>
          </p:cNvSpPr>
          <p:nvPr>
            <p:ph type="subTitle" idx="5"/>
          </p:nvPr>
        </p:nvSpPr>
        <p:spPr>
          <a:xfrm>
            <a:off x="5583793" y="2138971"/>
            <a:ext cx="2664000" cy="59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614" name="Google Shape;614;p13"/>
          <p:cNvSpPr txBox="1">
            <a:spLocks noGrp="1"/>
          </p:cNvSpPr>
          <p:nvPr>
            <p:ph type="title" idx="6" hasCustomPrompt="1"/>
          </p:nvPr>
        </p:nvSpPr>
        <p:spPr>
          <a:xfrm>
            <a:off x="722376" y="3248250"/>
            <a:ext cx="6942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15" name="Google Shape;615;p13"/>
          <p:cNvSpPr txBox="1">
            <a:spLocks noGrp="1"/>
          </p:cNvSpPr>
          <p:nvPr>
            <p:ph type="subTitle" idx="7"/>
          </p:nvPr>
        </p:nvSpPr>
        <p:spPr>
          <a:xfrm>
            <a:off x="1663700" y="3364353"/>
            <a:ext cx="26640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616" name="Google Shape;616;p13"/>
          <p:cNvSpPr txBox="1">
            <a:spLocks noGrp="1"/>
          </p:cNvSpPr>
          <p:nvPr>
            <p:ph type="subTitle" idx="8"/>
          </p:nvPr>
        </p:nvSpPr>
        <p:spPr>
          <a:xfrm>
            <a:off x="1663700" y="3764600"/>
            <a:ext cx="2664000" cy="59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617" name="Google Shape;617;p13"/>
          <p:cNvSpPr txBox="1">
            <a:spLocks noGrp="1"/>
          </p:cNvSpPr>
          <p:nvPr>
            <p:ph type="title" idx="9"/>
          </p:nvPr>
        </p:nvSpPr>
        <p:spPr>
          <a:xfrm>
            <a:off x="617550" y="556400"/>
            <a:ext cx="62529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618" name="Google Shape;618;p13"/>
          <p:cNvSpPr txBox="1">
            <a:spLocks noGrp="1"/>
          </p:cNvSpPr>
          <p:nvPr>
            <p:ph type="title" idx="13" hasCustomPrompt="1"/>
          </p:nvPr>
        </p:nvSpPr>
        <p:spPr>
          <a:xfrm>
            <a:off x="4642472" y="3248250"/>
            <a:ext cx="6942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19" name="Google Shape;619;p13"/>
          <p:cNvSpPr txBox="1">
            <a:spLocks noGrp="1"/>
          </p:cNvSpPr>
          <p:nvPr>
            <p:ph type="subTitle" idx="14"/>
          </p:nvPr>
        </p:nvSpPr>
        <p:spPr>
          <a:xfrm>
            <a:off x="5583793" y="3364356"/>
            <a:ext cx="26640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620" name="Google Shape;620;p13"/>
          <p:cNvSpPr txBox="1">
            <a:spLocks noGrp="1"/>
          </p:cNvSpPr>
          <p:nvPr>
            <p:ph type="subTitle" idx="15"/>
          </p:nvPr>
        </p:nvSpPr>
        <p:spPr>
          <a:xfrm>
            <a:off x="5583793" y="3764601"/>
            <a:ext cx="2664000" cy="59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grpSp>
        <p:nvGrpSpPr>
          <p:cNvPr id="621" name="Google Shape;621;p13"/>
          <p:cNvGrpSpPr/>
          <p:nvPr/>
        </p:nvGrpSpPr>
        <p:grpSpPr>
          <a:xfrm>
            <a:off x="7363883" y="508745"/>
            <a:ext cx="1564900" cy="531616"/>
            <a:chOff x="6856163" y="688475"/>
            <a:chExt cx="2083200" cy="525988"/>
          </a:xfrm>
        </p:grpSpPr>
        <p:cxnSp>
          <p:nvCxnSpPr>
            <p:cNvPr id="622" name="Google Shape;622;p13"/>
            <p:cNvCxnSpPr/>
            <p:nvPr/>
          </p:nvCxnSpPr>
          <p:spPr>
            <a:xfrm>
              <a:off x="6856163" y="688475"/>
              <a:ext cx="20832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623" name="Google Shape;623;p13"/>
            <p:cNvCxnSpPr/>
            <p:nvPr/>
          </p:nvCxnSpPr>
          <p:spPr>
            <a:xfrm>
              <a:off x="6856163" y="863804"/>
              <a:ext cx="20832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624" name="Google Shape;624;p13"/>
            <p:cNvCxnSpPr/>
            <p:nvPr/>
          </p:nvCxnSpPr>
          <p:spPr>
            <a:xfrm>
              <a:off x="6856163" y="1039133"/>
              <a:ext cx="20832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625" name="Google Shape;625;p13"/>
            <p:cNvCxnSpPr/>
            <p:nvPr/>
          </p:nvCxnSpPr>
          <p:spPr>
            <a:xfrm>
              <a:off x="6856163" y="1214463"/>
              <a:ext cx="20832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8"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7" name="Google Shape;627;p14"/>
          <p:cNvGrpSpPr/>
          <p:nvPr/>
        </p:nvGrpSpPr>
        <p:grpSpPr>
          <a:xfrm>
            <a:off x="342332" y="312415"/>
            <a:ext cx="8459337" cy="4518670"/>
            <a:chOff x="368994" y="312415"/>
            <a:chExt cx="8459337" cy="4518670"/>
          </a:xfrm>
        </p:grpSpPr>
        <p:grpSp>
          <p:nvGrpSpPr>
            <p:cNvPr id="628" name="Google Shape;628;p14"/>
            <p:cNvGrpSpPr/>
            <p:nvPr/>
          </p:nvGrpSpPr>
          <p:grpSpPr>
            <a:xfrm>
              <a:off x="368994" y="312415"/>
              <a:ext cx="2323437" cy="4518670"/>
              <a:chOff x="76275" y="76285"/>
              <a:chExt cx="2566200" cy="4990800"/>
            </a:xfrm>
          </p:grpSpPr>
          <p:grpSp>
            <p:nvGrpSpPr>
              <p:cNvPr id="629" name="Google Shape;629;p14"/>
              <p:cNvGrpSpPr/>
              <p:nvPr/>
            </p:nvGrpSpPr>
            <p:grpSpPr>
              <a:xfrm>
                <a:off x="76275" y="76285"/>
                <a:ext cx="2566200" cy="4990800"/>
                <a:chOff x="76275" y="76285"/>
                <a:chExt cx="2566200" cy="4990800"/>
              </a:xfrm>
            </p:grpSpPr>
            <p:sp>
              <p:nvSpPr>
                <p:cNvPr id="630" name="Google Shape;630;p14"/>
                <p:cNvSpPr/>
                <p:nvPr/>
              </p:nvSpPr>
              <p:spPr>
                <a:xfrm>
                  <a:off x="76275" y="76285"/>
                  <a:ext cx="2566200" cy="4990800"/>
                </a:xfrm>
                <a:prstGeom prst="roundRect">
                  <a:avLst>
                    <a:gd name="adj" fmla="val 4677"/>
                  </a:avLst>
                </a:prstGeom>
                <a:solidFill>
                  <a:schemeClr val="accent3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1" name="Google Shape;631;p14"/>
                <p:cNvSpPr/>
                <p:nvPr/>
              </p:nvSpPr>
              <p:spPr>
                <a:xfrm>
                  <a:off x="1050203" y="4802911"/>
                  <a:ext cx="618300" cy="127500"/>
                </a:xfrm>
                <a:prstGeom prst="roundRect">
                  <a:avLst>
                    <a:gd name="adj" fmla="val 4677"/>
                  </a:avLst>
                </a:prstGeom>
                <a:solidFill>
                  <a:schemeClr val="lt2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632" name="Google Shape;632;p14"/>
                <p:cNvGrpSpPr/>
                <p:nvPr/>
              </p:nvGrpSpPr>
              <p:grpSpPr>
                <a:xfrm>
                  <a:off x="1227290" y="212976"/>
                  <a:ext cx="264178" cy="127500"/>
                  <a:chOff x="1293795" y="212976"/>
                  <a:chExt cx="264178" cy="127500"/>
                </a:xfrm>
              </p:grpSpPr>
              <p:sp>
                <p:nvSpPr>
                  <p:cNvPr id="633" name="Google Shape;633;p14"/>
                  <p:cNvSpPr/>
                  <p:nvPr/>
                </p:nvSpPr>
                <p:spPr>
                  <a:xfrm>
                    <a:off x="1293795" y="212976"/>
                    <a:ext cx="131100" cy="127500"/>
                  </a:xfrm>
                  <a:prstGeom prst="ellipse">
                    <a:avLst/>
                  </a:prstGeom>
                  <a:solidFill>
                    <a:schemeClr val="lt2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4" name="Google Shape;634;p14"/>
                  <p:cNvSpPr/>
                  <p:nvPr/>
                </p:nvSpPr>
                <p:spPr>
                  <a:xfrm>
                    <a:off x="1483573" y="240632"/>
                    <a:ext cx="74400" cy="72300"/>
                  </a:xfrm>
                  <a:prstGeom prst="ellipse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635" name="Google Shape;635;p14"/>
              <p:cNvSpPr/>
              <p:nvPr/>
            </p:nvSpPr>
            <p:spPr>
              <a:xfrm>
                <a:off x="227625" y="467100"/>
                <a:ext cx="2263500" cy="4209300"/>
              </a:xfrm>
              <a:prstGeom prst="roundRect">
                <a:avLst>
                  <a:gd name="adj" fmla="val 4677"/>
                </a:avLst>
              </a:prstGeom>
              <a:solidFill>
                <a:schemeClr val="accent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36" name="Google Shape;636;p14"/>
            <p:cNvGrpSpPr/>
            <p:nvPr/>
          </p:nvGrpSpPr>
          <p:grpSpPr>
            <a:xfrm rot="5400000">
              <a:off x="6624780" y="2103630"/>
              <a:ext cx="3617685" cy="507683"/>
              <a:chOff x="6856163" y="688475"/>
              <a:chExt cx="2083200" cy="525988"/>
            </a:xfrm>
          </p:grpSpPr>
          <p:cxnSp>
            <p:nvCxnSpPr>
              <p:cNvPr id="637" name="Google Shape;637;p14"/>
              <p:cNvCxnSpPr/>
              <p:nvPr/>
            </p:nvCxnSpPr>
            <p:spPr>
              <a:xfrm>
                <a:off x="6856163" y="688475"/>
                <a:ext cx="20832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38" name="Google Shape;638;p14"/>
              <p:cNvCxnSpPr/>
              <p:nvPr/>
            </p:nvCxnSpPr>
            <p:spPr>
              <a:xfrm>
                <a:off x="6856163" y="863804"/>
                <a:ext cx="20832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39" name="Google Shape;639;p14"/>
              <p:cNvCxnSpPr/>
              <p:nvPr/>
            </p:nvCxnSpPr>
            <p:spPr>
              <a:xfrm>
                <a:off x="6856163" y="1039133"/>
                <a:ext cx="20832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40" name="Google Shape;640;p14"/>
              <p:cNvCxnSpPr/>
              <p:nvPr/>
            </p:nvCxnSpPr>
            <p:spPr>
              <a:xfrm>
                <a:off x="6856163" y="1214463"/>
                <a:ext cx="20832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641" name="Google Shape;641;p14"/>
            <p:cNvGrpSpPr/>
            <p:nvPr/>
          </p:nvGrpSpPr>
          <p:grpSpPr>
            <a:xfrm>
              <a:off x="7093921" y="4417350"/>
              <a:ext cx="1734410" cy="382450"/>
              <a:chOff x="7093921" y="4417350"/>
              <a:chExt cx="1734410" cy="382450"/>
            </a:xfrm>
          </p:grpSpPr>
          <p:sp>
            <p:nvSpPr>
              <p:cNvPr id="642" name="Google Shape;642;p14"/>
              <p:cNvSpPr/>
              <p:nvPr/>
            </p:nvSpPr>
            <p:spPr>
              <a:xfrm>
                <a:off x="7093921" y="4493550"/>
                <a:ext cx="1658135" cy="306250"/>
              </a:xfrm>
              <a:custGeom>
                <a:avLst/>
                <a:gdLst/>
                <a:ahLst/>
                <a:cxnLst/>
                <a:rect l="l" t="t" r="r" b="b"/>
                <a:pathLst>
                  <a:path w="51431" h="12250" extrusionOk="0">
                    <a:moveTo>
                      <a:pt x="1" y="0"/>
                    </a:moveTo>
                    <a:lnTo>
                      <a:pt x="1" y="12250"/>
                    </a:lnTo>
                    <a:lnTo>
                      <a:pt x="51430" y="12250"/>
                    </a:lnTo>
                    <a:lnTo>
                      <a:pt x="5143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14"/>
              <p:cNvSpPr/>
              <p:nvPr/>
            </p:nvSpPr>
            <p:spPr>
              <a:xfrm>
                <a:off x="7170195" y="4417350"/>
                <a:ext cx="1658135" cy="306250"/>
              </a:xfrm>
              <a:custGeom>
                <a:avLst/>
                <a:gdLst/>
                <a:ahLst/>
                <a:cxnLst/>
                <a:rect l="l" t="t" r="r" b="b"/>
                <a:pathLst>
                  <a:path w="51431" h="12250" extrusionOk="0">
                    <a:moveTo>
                      <a:pt x="1" y="0"/>
                    </a:moveTo>
                    <a:lnTo>
                      <a:pt x="1" y="12250"/>
                    </a:lnTo>
                    <a:lnTo>
                      <a:pt x="51430" y="12250"/>
                    </a:lnTo>
                    <a:lnTo>
                      <a:pt x="5143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44" name="Google Shape;644;p14"/>
              <p:cNvGrpSpPr/>
              <p:nvPr/>
            </p:nvGrpSpPr>
            <p:grpSpPr>
              <a:xfrm flipH="1">
                <a:off x="7234397" y="4500798"/>
                <a:ext cx="560767" cy="139276"/>
                <a:chOff x="4771000" y="1122848"/>
                <a:chExt cx="560767" cy="139276"/>
              </a:xfrm>
            </p:grpSpPr>
            <p:grpSp>
              <p:nvGrpSpPr>
                <p:cNvPr id="645" name="Google Shape;645;p14"/>
                <p:cNvGrpSpPr/>
                <p:nvPr/>
              </p:nvGrpSpPr>
              <p:grpSpPr>
                <a:xfrm>
                  <a:off x="5192567" y="1122848"/>
                  <a:ext cx="139200" cy="139200"/>
                  <a:chOff x="5192567" y="1122848"/>
                  <a:chExt cx="139200" cy="139200"/>
                </a:xfrm>
              </p:grpSpPr>
              <p:sp>
                <p:nvSpPr>
                  <p:cNvPr id="646" name="Google Shape;646;p14"/>
                  <p:cNvSpPr/>
                  <p:nvPr/>
                </p:nvSpPr>
                <p:spPr>
                  <a:xfrm>
                    <a:off x="5192567" y="1122848"/>
                    <a:ext cx="139200" cy="139200"/>
                  </a:xfrm>
                  <a:prstGeom prst="ellipse">
                    <a:avLst/>
                  </a:prstGeom>
                  <a:solidFill>
                    <a:schemeClr val="lt2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7" name="Google Shape;647;p14"/>
                  <p:cNvSpPr/>
                  <p:nvPr/>
                </p:nvSpPr>
                <p:spPr>
                  <a:xfrm rot="5400000">
                    <a:off x="5234842" y="1164441"/>
                    <a:ext cx="54682" cy="54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8" name="Google Shape;648;p14"/>
                  <p:cNvSpPr/>
                  <p:nvPr/>
                </p:nvSpPr>
                <p:spPr>
                  <a:xfrm rot="5400000">
                    <a:off x="5234842" y="1164441"/>
                    <a:ext cx="54682" cy="54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649" name="Google Shape;649;p14"/>
                <p:cNvGrpSpPr/>
                <p:nvPr/>
              </p:nvGrpSpPr>
              <p:grpSpPr>
                <a:xfrm>
                  <a:off x="4771000" y="1122849"/>
                  <a:ext cx="139200" cy="139200"/>
                  <a:chOff x="5192500" y="1122925"/>
                  <a:chExt cx="139200" cy="139200"/>
                </a:xfrm>
              </p:grpSpPr>
              <p:sp>
                <p:nvSpPr>
                  <p:cNvPr id="650" name="Google Shape;650;p14"/>
                  <p:cNvSpPr/>
                  <p:nvPr/>
                </p:nvSpPr>
                <p:spPr>
                  <a:xfrm>
                    <a:off x="5192500" y="1122925"/>
                    <a:ext cx="139200" cy="139200"/>
                  </a:xfrm>
                  <a:prstGeom prst="ellipse">
                    <a:avLst/>
                  </a:prstGeom>
                  <a:solidFill>
                    <a:schemeClr val="lt2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1" name="Google Shape;651;p14"/>
                  <p:cNvSpPr/>
                  <p:nvPr/>
                </p:nvSpPr>
                <p:spPr>
                  <a:xfrm rot="2700000">
                    <a:off x="5234299" y="1164701"/>
                    <a:ext cx="54684" cy="546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652" name="Google Shape;652;p14"/>
                <p:cNvGrpSpPr/>
                <p:nvPr/>
              </p:nvGrpSpPr>
              <p:grpSpPr>
                <a:xfrm>
                  <a:off x="4981783" y="1122924"/>
                  <a:ext cx="139200" cy="139200"/>
                  <a:chOff x="4981783" y="1122924"/>
                  <a:chExt cx="139200" cy="139200"/>
                </a:xfrm>
              </p:grpSpPr>
              <p:sp>
                <p:nvSpPr>
                  <p:cNvPr id="653" name="Google Shape;653;p14"/>
                  <p:cNvSpPr/>
                  <p:nvPr/>
                </p:nvSpPr>
                <p:spPr>
                  <a:xfrm>
                    <a:off x="4981783" y="1122924"/>
                    <a:ext cx="139200" cy="139200"/>
                  </a:xfrm>
                  <a:prstGeom prst="ellipse">
                    <a:avLst/>
                  </a:prstGeom>
                  <a:solidFill>
                    <a:schemeClr val="lt2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4" name="Google Shape;654;p14"/>
                  <p:cNvSpPr/>
                  <p:nvPr/>
                </p:nvSpPr>
                <p:spPr>
                  <a:xfrm>
                    <a:off x="5026333" y="1167474"/>
                    <a:ext cx="50100" cy="501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sp>
        <p:nvSpPr>
          <p:cNvPr id="655" name="Google Shape;655;p14"/>
          <p:cNvSpPr txBox="1">
            <a:spLocks noGrp="1"/>
          </p:cNvSpPr>
          <p:nvPr>
            <p:ph type="title"/>
          </p:nvPr>
        </p:nvSpPr>
        <p:spPr>
          <a:xfrm>
            <a:off x="1646250" y="3069651"/>
            <a:ext cx="58515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>
            <a:endParaRPr/>
          </a:p>
        </p:txBody>
      </p:sp>
      <p:sp>
        <p:nvSpPr>
          <p:cNvPr id="656" name="Google Shape;656;p14"/>
          <p:cNvSpPr txBox="1">
            <a:spLocks noGrp="1"/>
          </p:cNvSpPr>
          <p:nvPr>
            <p:ph type="subTitle" idx="1"/>
          </p:nvPr>
        </p:nvSpPr>
        <p:spPr>
          <a:xfrm>
            <a:off x="1646250" y="1608197"/>
            <a:ext cx="5851500" cy="148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5">
    <p:spTree>
      <p:nvGrpSpPr>
        <p:cNvPr id="1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p19"/>
          <p:cNvSpPr txBox="1">
            <a:spLocks noGrp="1"/>
          </p:cNvSpPr>
          <p:nvPr>
            <p:ph type="title" hasCustomPrompt="1"/>
          </p:nvPr>
        </p:nvSpPr>
        <p:spPr>
          <a:xfrm>
            <a:off x="1686652" y="1768239"/>
            <a:ext cx="2037300" cy="74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830" name="Google Shape;830;p19"/>
          <p:cNvSpPr txBox="1">
            <a:spLocks noGrp="1"/>
          </p:cNvSpPr>
          <p:nvPr>
            <p:ph type="subTitle" idx="1"/>
          </p:nvPr>
        </p:nvSpPr>
        <p:spPr>
          <a:xfrm>
            <a:off x="1686652" y="2487737"/>
            <a:ext cx="2037300" cy="110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831" name="Google Shape;831;p19"/>
          <p:cNvSpPr txBox="1">
            <a:spLocks noGrp="1"/>
          </p:cNvSpPr>
          <p:nvPr>
            <p:ph type="title" idx="2" hasCustomPrompt="1"/>
          </p:nvPr>
        </p:nvSpPr>
        <p:spPr>
          <a:xfrm>
            <a:off x="4455689" y="1214993"/>
            <a:ext cx="2938800" cy="74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832" name="Google Shape;832;p19"/>
          <p:cNvSpPr txBox="1">
            <a:spLocks noGrp="1"/>
          </p:cNvSpPr>
          <p:nvPr>
            <p:ph type="subTitle" idx="3"/>
          </p:nvPr>
        </p:nvSpPr>
        <p:spPr>
          <a:xfrm>
            <a:off x="4455689" y="2005715"/>
            <a:ext cx="2938800" cy="43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833" name="Google Shape;833;p19"/>
          <p:cNvSpPr txBox="1">
            <a:spLocks noGrp="1"/>
          </p:cNvSpPr>
          <p:nvPr>
            <p:ph type="title" idx="4" hasCustomPrompt="1"/>
          </p:nvPr>
        </p:nvSpPr>
        <p:spPr>
          <a:xfrm>
            <a:off x="4455689" y="3090806"/>
            <a:ext cx="2938800" cy="74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34" name="Google Shape;834;p19"/>
          <p:cNvSpPr txBox="1">
            <a:spLocks noGrp="1"/>
          </p:cNvSpPr>
          <p:nvPr>
            <p:ph type="subTitle" idx="5"/>
          </p:nvPr>
        </p:nvSpPr>
        <p:spPr>
          <a:xfrm>
            <a:off x="4455689" y="3881528"/>
            <a:ext cx="2938800" cy="43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grpSp>
        <p:nvGrpSpPr>
          <p:cNvPr id="835" name="Google Shape;835;p19"/>
          <p:cNvGrpSpPr/>
          <p:nvPr/>
        </p:nvGrpSpPr>
        <p:grpSpPr>
          <a:xfrm>
            <a:off x="76247" y="76209"/>
            <a:ext cx="8991507" cy="4991083"/>
            <a:chOff x="-25" y="152400"/>
            <a:chExt cx="8991507" cy="4991083"/>
          </a:xfrm>
        </p:grpSpPr>
        <p:sp>
          <p:nvSpPr>
            <p:cNvPr id="836" name="Google Shape;836;p19"/>
            <p:cNvSpPr/>
            <p:nvPr/>
          </p:nvSpPr>
          <p:spPr>
            <a:xfrm>
              <a:off x="0" y="152400"/>
              <a:ext cx="8991482" cy="4991083"/>
            </a:xfrm>
            <a:custGeom>
              <a:avLst/>
              <a:gdLst/>
              <a:ahLst/>
              <a:cxnLst/>
              <a:rect l="l" t="t" r="r" b="b"/>
              <a:pathLst>
                <a:path w="99972" h="49424" extrusionOk="0">
                  <a:moveTo>
                    <a:pt x="0" y="1"/>
                  </a:moveTo>
                  <a:lnTo>
                    <a:pt x="0" y="49424"/>
                  </a:lnTo>
                  <a:lnTo>
                    <a:pt x="99972" y="49424"/>
                  </a:lnTo>
                  <a:lnTo>
                    <a:pt x="99972" y="1"/>
                  </a:ln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19"/>
            <p:cNvSpPr/>
            <p:nvPr/>
          </p:nvSpPr>
          <p:spPr>
            <a:xfrm>
              <a:off x="-25" y="152400"/>
              <a:ext cx="8991482" cy="270531"/>
            </a:xfrm>
            <a:custGeom>
              <a:avLst/>
              <a:gdLst/>
              <a:ahLst/>
              <a:cxnLst/>
              <a:rect l="l" t="t" r="r" b="b"/>
              <a:pathLst>
                <a:path w="99972" h="9029" extrusionOk="0">
                  <a:moveTo>
                    <a:pt x="0" y="1"/>
                  </a:moveTo>
                  <a:lnTo>
                    <a:pt x="0" y="9028"/>
                  </a:lnTo>
                  <a:lnTo>
                    <a:pt x="99972" y="9028"/>
                  </a:lnTo>
                  <a:lnTo>
                    <a:pt x="99972" y="1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38" name="Google Shape;838;p19"/>
            <p:cNvGrpSpPr/>
            <p:nvPr/>
          </p:nvGrpSpPr>
          <p:grpSpPr>
            <a:xfrm>
              <a:off x="8788026" y="217953"/>
              <a:ext cx="139356" cy="139356"/>
              <a:chOff x="3300229" y="786025"/>
              <a:chExt cx="116275" cy="116275"/>
            </a:xfrm>
          </p:grpSpPr>
          <p:sp>
            <p:nvSpPr>
              <p:cNvPr id="839" name="Google Shape;839;p19"/>
              <p:cNvSpPr/>
              <p:nvPr/>
            </p:nvSpPr>
            <p:spPr>
              <a:xfrm>
                <a:off x="3300229" y="786025"/>
                <a:ext cx="116275" cy="116275"/>
              </a:xfrm>
              <a:custGeom>
                <a:avLst/>
                <a:gdLst/>
                <a:ahLst/>
                <a:cxnLst/>
                <a:rect l="l" t="t" r="r" b="b"/>
                <a:pathLst>
                  <a:path w="4651" h="4651" extrusionOk="0">
                    <a:moveTo>
                      <a:pt x="0" y="0"/>
                    </a:moveTo>
                    <a:lnTo>
                      <a:pt x="0" y="4651"/>
                    </a:lnTo>
                    <a:lnTo>
                      <a:pt x="4651" y="4651"/>
                    </a:lnTo>
                    <a:lnTo>
                      <a:pt x="4651" y="0"/>
                    </a:ln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840;p19"/>
              <p:cNvSpPr/>
              <p:nvPr/>
            </p:nvSpPr>
            <p:spPr>
              <a:xfrm>
                <a:off x="3335179" y="820975"/>
                <a:ext cx="45625" cy="45625"/>
              </a:xfrm>
              <a:custGeom>
                <a:avLst/>
                <a:gdLst/>
                <a:ahLst/>
                <a:cxnLst/>
                <a:rect l="l" t="t" r="r" b="b"/>
                <a:pathLst>
                  <a:path w="1825" h="1825" fill="none" extrusionOk="0">
                    <a:moveTo>
                      <a:pt x="1824" y="0"/>
                    </a:moveTo>
                    <a:lnTo>
                      <a:pt x="1" y="1824"/>
                    </a:lnTo>
                  </a:path>
                </a:pathLst>
              </a:custGeom>
              <a:noFill/>
              <a:ln w="19050" cap="flat" cmpd="sng">
                <a:solidFill>
                  <a:schemeClr val="l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841;p19"/>
              <p:cNvSpPr/>
              <p:nvPr/>
            </p:nvSpPr>
            <p:spPr>
              <a:xfrm>
                <a:off x="3335179" y="820975"/>
                <a:ext cx="45625" cy="45625"/>
              </a:xfrm>
              <a:custGeom>
                <a:avLst/>
                <a:gdLst/>
                <a:ahLst/>
                <a:cxnLst/>
                <a:rect l="l" t="t" r="r" b="b"/>
                <a:pathLst>
                  <a:path w="1825" h="1825" fill="none" extrusionOk="0">
                    <a:moveTo>
                      <a:pt x="1" y="0"/>
                    </a:moveTo>
                    <a:lnTo>
                      <a:pt x="1824" y="1824"/>
                    </a:lnTo>
                  </a:path>
                </a:pathLst>
              </a:custGeom>
              <a:noFill/>
              <a:ln w="19050" cap="flat" cmpd="sng">
                <a:solidFill>
                  <a:schemeClr val="l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2" name="Google Shape;842;p19"/>
          <p:cNvGrpSpPr/>
          <p:nvPr/>
        </p:nvGrpSpPr>
        <p:grpSpPr>
          <a:xfrm>
            <a:off x="335534" y="539488"/>
            <a:ext cx="8479346" cy="4306531"/>
            <a:chOff x="335534" y="539488"/>
            <a:chExt cx="8479346" cy="4306531"/>
          </a:xfrm>
        </p:grpSpPr>
        <p:grpSp>
          <p:nvGrpSpPr>
            <p:cNvPr id="843" name="Google Shape;843;p19"/>
            <p:cNvGrpSpPr/>
            <p:nvPr/>
          </p:nvGrpSpPr>
          <p:grpSpPr>
            <a:xfrm>
              <a:off x="335650" y="4676791"/>
              <a:ext cx="6165855" cy="169228"/>
              <a:chOff x="6856163" y="1039133"/>
              <a:chExt cx="2083200" cy="175329"/>
            </a:xfrm>
          </p:grpSpPr>
          <p:cxnSp>
            <p:nvCxnSpPr>
              <p:cNvPr id="844" name="Google Shape;844;p19"/>
              <p:cNvCxnSpPr/>
              <p:nvPr/>
            </p:nvCxnSpPr>
            <p:spPr>
              <a:xfrm>
                <a:off x="6856163" y="1039133"/>
                <a:ext cx="20832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5" name="Google Shape;845;p19"/>
              <p:cNvCxnSpPr/>
              <p:nvPr/>
            </p:nvCxnSpPr>
            <p:spPr>
              <a:xfrm>
                <a:off x="6856163" y="1214463"/>
                <a:ext cx="20832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dot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846" name="Google Shape;846;p19"/>
            <p:cNvGrpSpPr/>
            <p:nvPr/>
          </p:nvGrpSpPr>
          <p:grpSpPr>
            <a:xfrm>
              <a:off x="335534" y="539488"/>
              <a:ext cx="294834" cy="3970722"/>
              <a:chOff x="8114401" y="824790"/>
              <a:chExt cx="672676" cy="3484618"/>
            </a:xfrm>
          </p:grpSpPr>
          <p:sp>
            <p:nvSpPr>
              <p:cNvPr id="847" name="Google Shape;847;p19"/>
              <p:cNvSpPr/>
              <p:nvPr/>
            </p:nvSpPr>
            <p:spPr>
              <a:xfrm rot="-5400000">
                <a:off x="6708418" y="2230773"/>
                <a:ext cx="3484618" cy="672652"/>
              </a:xfrm>
              <a:custGeom>
                <a:avLst/>
                <a:gdLst/>
                <a:ahLst/>
                <a:cxnLst/>
                <a:rect l="l" t="t" r="r" b="b"/>
                <a:pathLst>
                  <a:path w="82525" h="9485" extrusionOk="0">
                    <a:moveTo>
                      <a:pt x="0" y="1"/>
                    </a:moveTo>
                    <a:lnTo>
                      <a:pt x="0" y="9484"/>
                    </a:lnTo>
                    <a:lnTo>
                      <a:pt x="82525" y="9484"/>
                    </a:lnTo>
                    <a:lnTo>
                      <a:pt x="82525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848;p19"/>
              <p:cNvSpPr/>
              <p:nvPr/>
            </p:nvSpPr>
            <p:spPr>
              <a:xfrm rot="-5400000">
                <a:off x="8387497" y="3909820"/>
                <a:ext cx="126509" cy="672652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9485" extrusionOk="0">
                    <a:moveTo>
                      <a:pt x="0" y="1"/>
                    </a:moveTo>
                    <a:lnTo>
                      <a:pt x="0" y="9484"/>
                    </a:lnTo>
                    <a:lnTo>
                      <a:pt x="3466" y="9484"/>
                    </a:lnTo>
                    <a:lnTo>
                      <a:pt x="3466" y="1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19"/>
              <p:cNvSpPr/>
              <p:nvPr/>
            </p:nvSpPr>
            <p:spPr>
              <a:xfrm rot="-5400000">
                <a:off x="8387497" y="3659693"/>
                <a:ext cx="126509" cy="672652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9485" extrusionOk="0">
                    <a:moveTo>
                      <a:pt x="0" y="1"/>
                    </a:moveTo>
                    <a:lnTo>
                      <a:pt x="0" y="9484"/>
                    </a:lnTo>
                    <a:lnTo>
                      <a:pt x="3466" y="9484"/>
                    </a:lnTo>
                    <a:lnTo>
                      <a:pt x="3466" y="1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19"/>
              <p:cNvSpPr/>
              <p:nvPr/>
            </p:nvSpPr>
            <p:spPr>
              <a:xfrm rot="-5400000">
                <a:off x="8387497" y="3409567"/>
                <a:ext cx="126509" cy="672652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9485" extrusionOk="0">
                    <a:moveTo>
                      <a:pt x="0" y="1"/>
                    </a:moveTo>
                    <a:lnTo>
                      <a:pt x="0" y="9484"/>
                    </a:lnTo>
                    <a:lnTo>
                      <a:pt x="3465" y="9484"/>
                    </a:lnTo>
                    <a:lnTo>
                      <a:pt x="3465" y="1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19"/>
              <p:cNvSpPr/>
              <p:nvPr/>
            </p:nvSpPr>
            <p:spPr>
              <a:xfrm rot="-5400000">
                <a:off x="8387497" y="3159440"/>
                <a:ext cx="126509" cy="672652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9485" extrusionOk="0">
                    <a:moveTo>
                      <a:pt x="0" y="1"/>
                    </a:moveTo>
                    <a:lnTo>
                      <a:pt x="0" y="9484"/>
                    </a:lnTo>
                    <a:lnTo>
                      <a:pt x="3465" y="9484"/>
                    </a:lnTo>
                    <a:lnTo>
                      <a:pt x="3465" y="1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19"/>
              <p:cNvSpPr/>
              <p:nvPr/>
            </p:nvSpPr>
            <p:spPr>
              <a:xfrm rot="-5400000">
                <a:off x="8387497" y="2909314"/>
                <a:ext cx="126509" cy="672652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9485" extrusionOk="0">
                    <a:moveTo>
                      <a:pt x="0" y="1"/>
                    </a:moveTo>
                    <a:lnTo>
                      <a:pt x="0" y="9484"/>
                    </a:lnTo>
                    <a:lnTo>
                      <a:pt x="3465" y="9484"/>
                    </a:lnTo>
                    <a:lnTo>
                      <a:pt x="3465" y="1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19"/>
              <p:cNvSpPr/>
              <p:nvPr/>
            </p:nvSpPr>
            <p:spPr>
              <a:xfrm rot="-5400000">
                <a:off x="8387478" y="2659169"/>
                <a:ext cx="126545" cy="672652"/>
              </a:xfrm>
              <a:custGeom>
                <a:avLst/>
                <a:gdLst/>
                <a:ahLst/>
                <a:cxnLst/>
                <a:rect l="l" t="t" r="r" b="b"/>
                <a:pathLst>
                  <a:path w="3467" h="9485" extrusionOk="0">
                    <a:moveTo>
                      <a:pt x="1" y="1"/>
                    </a:moveTo>
                    <a:lnTo>
                      <a:pt x="1" y="9484"/>
                    </a:lnTo>
                    <a:lnTo>
                      <a:pt x="3466" y="9484"/>
                    </a:lnTo>
                    <a:lnTo>
                      <a:pt x="3466" y="1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19"/>
              <p:cNvSpPr/>
              <p:nvPr/>
            </p:nvSpPr>
            <p:spPr>
              <a:xfrm rot="-5400000">
                <a:off x="8387497" y="2409025"/>
                <a:ext cx="126509" cy="672652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9485" extrusionOk="0">
                    <a:moveTo>
                      <a:pt x="1" y="1"/>
                    </a:moveTo>
                    <a:lnTo>
                      <a:pt x="1" y="9484"/>
                    </a:lnTo>
                    <a:lnTo>
                      <a:pt x="3466" y="9484"/>
                    </a:lnTo>
                    <a:lnTo>
                      <a:pt x="3466" y="1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5" name="Google Shape;855;p19"/>
            <p:cNvGrpSpPr/>
            <p:nvPr/>
          </p:nvGrpSpPr>
          <p:grpSpPr>
            <a:xfrm>
              <a:off x="7274813" y="4158702"/>
              <a:ext cx="1540067" cy="687298"/>
              <a:chOff x="-363350" y="-51188"/>
              <a:chExt cx="1540067" cy="687298"/>
            </a:xfrm>
          </p:grpSpPr>
          <p:sp>
            <p:nvSpPr>
              <p:cNvPr id="856" name="Google Shape;856;p19"/>
              <p:cNvSpPr/>
              <p:nvPr/>
            </p:nvSpPr>
            <p:spPr>
              <a:xfrm rot="5400000">
                <a:off x="1129720" y="-51163"/>
                <a:ext cx="43" cy="93951"/>
              </a:xfrm>
              <a:custGeom>
                <a:avLst/>
                <a:gdLst/>
                <a:ahLst/>
                <a:cxnLst/>
                <a:rect l="l" t="t" r="r" b="b"/>
                <a:pathLst>
                  <a:path w="1" h="2190" fill="none" extrusionOk="0">
                    <a:moveTo>
                      <a:pt x="0" y="2189"/>
                    </a:moveTo>
                    <a:lnTo>
                      <a:pt x="0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857;p19"/>
              <p:cNvSpPr/>
              <p:nvPr/>
            </p:nvSpPr>
            <p:spPr>
              <a:xfrm rot="5400000">
                <a:off x="840874" y="-51807"/>
                <a:ext cx="43" cy="95238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" name="Google Shape;858;p19"/>
              <p:cNvSpPr/>
              <p:nvPr/>
            </p:nvSpPr>
            <p:spPr>
              <a:xfrm rot="5400000">
                <a:off x="551385" y="-51807"/>
                <a:ext cx="43" cy="95238"/>
              </a:xfrm>
              <a:custGeom>
                <a:avLst/>
                <a:gdLst/>
                <a:ahLst/>
                <a:cxnLst/>
                <a:rect l="l" t="t" r="r" b="b"/>
                <a:pathLst>
                  <a:path w="1" h="2220" fill="none" extrusionOk="0">
                    <a:moveTo>
                      <a:pt x="0" y="2219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" name="Google Shape;859;p19"/>
              <p:cNvSpPr/>
              <p:nvPr/>
            </p:nvSpPr>
            <p:spPr>
              <a:xfrm rot="5400000">
                <a:off x="262582" y="-51163"/>
                <a:ext cx="43" cy="93951"/>
              </a:xfrm>
              <a:custGeom>
                <a:avLst/>
                <a:gdLst/>
                <a:ahLst/>
                <a:cxnLst/>
                <a:rect l="l" t="t" r="r" b="b"/>
                <a:pathLst>
                  <a:path w="1" h="2190" fill="none" extrusionOk="0">
                    <a:moveTo>
                      <a:pt x="0" y="2189"/>
                    </a:moveTo>
                    <a:lnTo>
                      <a:pt x="0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60" name="Google Shape;860;p19"/>
              <p:cNvGrpSpPr/>
              <p:nvPr/>
            </p:nvGrpSpPr>
            <p:grpSpPr>
              <a:xfrm>
                <a:off x="-363350" y="-51188"/>
                <a:ext cx="1540067" cy="687298"/>
                <a:chOff x="-363350" y="-51188"/>
                <a:chExt cx="1540067" cy="687298"/>
              </a:xfrm>
            </p:grpSpPr>
            <p:sp>
              <p:nvSpPr>
                <p:cNvPr id="861" name="Google Shape;861;p19"/>
                <p:cNvSpPr/>
                <p:nvPr/>
              </p:nvSpPr>
              <p:spPr>
                <a:xfrm rot="5400000">
                  <a:off x="1082098" y="58846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19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2" name="Google Shape;862;p19"/>
                <p:cNvSpPr/>
                <p:nvPr/>
              </p:nvSpPr>
              <p:spPr>
                <a:xfrm rot="5400000">
                  <a:off x="1129720" y="542178"/>
                  <a:ext cx="43" cy="93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190" fill="none" extrusionOk="0">
                      <a:moveTo>
                        <a:pt x="0" y="2189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3" name="Google Shape;863;p19"/>
                <p:cNvSpPr/>
                <p:nvPr/>
              </p:nvSpPr>
              <p:spPr>
                <a:xfrm rot="5400000">
                  <a:off x="792652" y="58846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19" y="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4" name="Google Shape;864;p19"/>
                <p:cNvSpPr/>
                <p:nvPr/>
              </p:nvSpPr>
              <p:spPr>
                <a:xfrm rot="5400000">
                  <a:off x="840874" y="541535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0" y="2219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5" name="Google Shape;865;p19"/>
                <p:cNvSpPr/>
                <p:nvPr/>
              </p:nvSpPr>
              <p:spPr>
                <a:xfrm rot="5400000">
                  <a:off x="504450" y="58846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19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6" name="Google Shape;866;p19"/>
                <p:cNvSpPr/>
                <p:nvPr/>
              </p:nvSpPr>
              <p:spPr>
                <a:xfrm rot="5400000">
                  <a:off x="551385" y="541535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0" y="2219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7" name="Google Shape;867;p19"/>
                <p:cNvSpPr/>
                <p:nvPr/>
              </p:nvSpPr>
              <p:spPr>
                <a:xfrm rot="5400000">
                  <a:off x="214960" y="58846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19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8" name="Google Shape;868;p19"/>
                <p:cNvSpPr/>
                <p:nvPr/>
              </p:nvSpPr>
              <p:spPr>
                <a:xfrm rot="5400000">
                  <a:off x="262582" y="542178"/>
                  <a:ext cx="43" cy="93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190" fill="none" extrusionOk="0">
                      <a:moveTo>
                        <a:pt x="0" y="2189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9" name="Google Shape;869;p19"/>
                <p:cNvSpPr/>
                <p:nvPr/>
              </p:nvSpPr>
              <p:spPr>
                <a:xfrm rot="5400000">
                  <a:off x="-74529" y="58846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19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0" name="Google Shape;870;p19"/>
                <p:cNvSpPr/>
                <p:nvPr/>
              </p:nvSpPr>
              <p:spPr>
                <a:xfrm rot="5400000">
                  <a:off x="-26264" y="541535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0" y="2219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1" name="Google Shape;871;p19"/>
                <p:cNvSpPr/>
                <p:nvPr/>
              </p:nvSpPr>
              <p:spPr>
                <a:xfrm rot="5400000">
                  <a:off x="-362688" y="58846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19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2" name="Google Shape;872;p19"/>
                <p:cNvSpPr/>
                <p:nvPr/>
              </p:nvSpPr>
              <p:spPr>
                <a:xfrm rot="5400000">
                  <a:off x="-315753" y="541535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0" y="2219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3" name="Google Shape;873;p19"/>
                <p:cNvSpPr/>
                <p:nvPr/>
              </p:nvSpPr>
              <p:spPr>
                <a:xfrm rot="5400000">
                  <a:off x="1082098" y="292440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4" name="Google Shape;874;p19"/>
                <p:cNvSpPr/>
                <p:nvPr/>
              </p:nvSpPr>
              <p:spPr>
                <a:xfrm rot="5400000">
                  <a:off x="1129720" y="244821"/>
                  <a:ext cx="43" cy="93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190" fill="none" extrusionOk="0">
                      <a:moveTo>
                        <a:pt x="1" y="2189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5" name="Google Shape;875;p19"/>
                <p:cNvSpPr/>
                <p:nvPr/>
              </p:nvSpPr>
              <p:spPr>
                <a:xfrm rot="5400000">
                  <a:off x="792652" y="292440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6" name="Google Shape;876;p19"/>
                <p:cNvSpPr/>
                <p:nvPr/>
              </p:nvSpPr>
              <p:spPr>
                <a:xfrm rot="5400000">
                  <a:off x="840874" y="244178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1" y="2219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7" name="Google Shape;877;p19"/>
                <p:cNvSpPr/>
                <p:nvPr/>
              </p:nvSpPr>
              <p:spPr>
                <a:xfrm rot="5400000">
                  <a:off x="504450" y="292440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8" name="Google Shape;878;p19"/>
                <p:cNvSpPr/>
                <p:nvPr/>
              </p:nvSpPr>
              <p:spPr>
                <a:xfrm rot="5400000">
                  <a:off x="551385" y="244178"/>
                  <a:ext cx="43" cy="952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220" fill="none" extrusionOk="0">
                      <a:moveTo>
                        <a:pt x="1" y="2219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9" name="Google Shape;879;p19"/>
                <p:cNvSpPr/>
                <p:nvPr/>
              </p:nvSpPr>
              <p:spPr>
                <a:xfrm rot="5400000">
                  <a:off x="214960" y="292440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0" name="Google Shape;880;p19"/>
                <p:cNvSpPr/>
                <p:nvPr/>
              </p:nvSpPr>
              <p:spPr>
                <a:xfrm rot="5400000">
                  <a:off x="262582" y="244821"/>
                  <a:ext cx="43" cy="93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190" fill="none" extrusionOk="0">
                      <a:moveTo>
                        <a:pt x="1" y="2189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1" name="Google Shape;881;p19"/>
                <p:cNvSpPr/>
                <p:nvPr/>
              </p:nvSpPr>
              <p:spPr>
                <a:xfrm rot="5400000">
                  <a:off x="1082098" y="-358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2" name="Google Shape;882;p19"/>
                <p:cNvSpPr/>
                <p:nvPr/>
              </p:nvSpPr>
              <p:spPr>
                <a:xfrm rot="5400000">
                  <a:off x="792652" y="-358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3" name="Google Shape;883;p19"/>
                <p:cNvSpPr/>
                <p:nvPr/>
              </p:nvSpPr>
              <p:spPr>
                <a:xfrm rot="5400000">
                  <a:off x="504450" y="-358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4" name="Google Shape;884;p19"/>
                <p:cNvSpPr/>
                <p:nvPr/>
              </p:nvSpPr>
              <p:spPr>
                <a:xfrm rot="5400000">
                  <a:off x="214960" y="-3587"/>
                  <a:ext cx="95244" cy="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0" h="1" fill="none" extrusionOk="0">
                      <a:moveTo>
                        <a:pt x="2220" y="0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17550" y="556392"/>
            <a:ext cx="7908900" cy="59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ace Grotesk"/>
              <a:buNone/>
              <a:defRPr sz="32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pace Grotesk"/>
              <a:buNone/>
              <a:defRPr sz="36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pace Grotesk"/>
              <a:buNone/>
              <a:defRPr sz="36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pace Grotesk"/>
              <a:buNone/>
              <a:defRPr sz="36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pace Grotesk"/>
              <a:buNone/>
              <a:defRPr sz="36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pace Grotesk"/>
              <a:buNone/>
              <a:defRPr sz="36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pace Grotesk"/>
              <a:buNone/>
              <a:defRPr sz="36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pace Grotesk"/>
              <a:buNone/>
              <a:defRPr sz="36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Space Grotesk"/>
              <a:buNone/>
              <a:defRPr sz="36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17550" y="1300850"/>
            <a:ext cx="7908900" cy="32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ource Sans Pro"/>
              <a:buChar char="●"/>
              <a:defRPr sz="16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ource Sans Pro"/>
              <a:buChar char="○"/>
              <a:defRPr sz="16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ource Sans Pro"/>
              <a:buChar char="■"/>
              <a:defRPr sz="16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ource Sans Pro"/>
              <a:buChar char="●"/>
              <a:defRPr sz="16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ource Sans Pro"/>
              <a:buChar char="○"/>
              <a:defRPr sz="16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ource Sans Pro"/>
              <a:buChar char="■"/>
              <a:defRPr sz="16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ource Sans Pro"/>
              <a:buChar char="●"/>
              <a:defRPr sz="16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ource Sans Pro"/>
              <a:buChar char="○"/>
              <a:defRPr sz="16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Source Sans Pro"/>
              <a:buChar char="■"/>
              <a:defRPr sz="16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2" r:id="rId3"/>
    <p:sldLayoutId id="2147483654" r:id="rId4"/>
    <p:sldLayoutId id="2147483655" r:id="rId5"/>
    <p:sldLayoutId id="2147483658" r:id="rId6"/>
    <p:sldLayoutId id="2147483659" r:id="rId7"/>
    <p:sldLayoutId id="2147483660" r:id="rId8"/>
    <p:sldLayoutId id="2147483665" r:id="rId9"/>
    <p:sldLayoutId id="2147483670" r:id="rId10"/>
    <p:sldLayoutId id="2147483671" r:id="rId11"/>
    <p:sldLayoutId id="2147483672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microsoft.com/office/2017/06/relationships/model3d" Target="../media/model3d1.glb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7" name="Google Shape;1667;p36"/>
          <p:cNvGrpSpPr/>
          <p:nvPr/>
        </p:nvGrpSpPr>
        <p:grpSpPr>
          <a:xfrm>
            <a:off x="1063869" y="1060804"/>
            <a:ext cx="6787555" cy="2961300"/>
            <a:chOff x="1063925" y="1205400"/>
            <a:chExt cx="6787555" cy="2961300"/>
          </a:xfrm>
        </p:grpSpPr>
        <p:grpSp>
          <p:nvGrpSpPr>
            <p:cNvPr id="1668" name="Google Shape;1668;p36"/>
            <p:cNvGrpSpPr/>
            <p:nvPr/>
          </p:nvGrpSpPr>
          <p:grpSpPr>
            <a:xfrm>
              <a:off x="1063925" y="1434000"/>
              <a:ext cx="6558955" cy="2732700"/>
              <a:chOff x="-448345" y="1354950"/>
              <a:chExt cx="6558955" cy="2732700"/>
            </a:xfrm>
          </p:grpSpPr>
          <p:sp>
            <p:nvSpPr>
              <p:cNvPr id="1669" name="Google Shape;1669;p36"/>
              <p:cNvSpPr/>
              <p:nvPr/>
            </p:nvSpPr>
            <p:spPr>
              <a:xfrm>
                <a:off x="-448345" y="1354950"/>
                <a:ext cx="6558900" cy="2732700"/>
              </a:xfrm>
              <a:prstGeom prst="rect">
                <a:avLst/>
              </a:pr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+mj-lt"/>
                </a:endParaRPr>
              </a:p>
            </p:txBody>
          </p:sp>
          <p:grpSp>
            <p:nvGrpSpPr>
              <p:cNvPr id="1670" name="Google Shape;1670;p36"/>
              <p:cNvGrpSpPr/>
              <p:nvPr/>
            </p:nvGrpSpPr>
            <p:grpSpPr>
              <a:xfrm>
                <a:off x="-448302" y="1354950"/>
                <a:ext cx="6558913" cy="270554"/>
                <a:chOff x="-152450" y="1147729"/>
                <a:chExt cx="6558913" cy="270554"/>
              </a:xfrm>
            </p:grpSpPr>
            <p:sp>
              <p:nvSpPr>
                <p:cNvPr id="1671" name="Google Shape;1671;p36"/>
                <p:cNvSpPr/>
                <p:nvPr/>
              </p:nvSpPr>
              <p:spPr>
                <a:xfrm>
                  <a:off x="-152450" y="1147729"/>
                  <a:ext cx="6558913" cy="2705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72" h="9029" extrusionOk="0">
                      <a:moveTo>
                        <a:pt x="0" y="1"/>
                      </a:moveTo>
                      <a:lnTo>
                        <a:pt x="0" y="9028"/>
                      </a:lnTo>
                      <a:lnTo>
                        <a:pt x="99972" y="9028"/>
                      </a:lnTo>
                      <a:lnTo>
                        <a:pt x="9997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+mj-lt"/>
                  </a:endParaRPr>
                </a:p>
              </p:txBody>
            </p:sp>
            <p:grpSp>
              <p:nvGrpSpPr>
                <p:cNvPr id="1672" name="Google Shape;1672;p36"/>
                <p:cNvGrpSpPr/>
                <p:nvPr/>
              </p:nvGrpSpPr>
              <p:grpSpPr>
                <a:xfrm>
                  <a:off x="6202848" y="1213287"/>
                  <a:ext cx="139356" cy="139356"/>
                  <a:chOff x="3300229" y="786025"/>
                  <a:chExt cx="116275" cy="116275"/>
                </a:xfrm>
              </p:grpSpPr>
              <p:sp>
                <p:nvSpPr>
                  <p:cNvPr id="1673" name="Google Shape;1673;p36"/>
                  <p:cNvSpPr/>
                  <p:nvPr/>
                </p:nvSpPr>
                <p:spPr>
                  <a:xfrm>
                    <a:off x="3300229" y="786025"/>
                    <a:ext cx="116275" cy="116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1" h="4651" extrusionOk="0">
                        <a:moveTo>
                          <a:pt x="0" y="0"/>
                        </a:moveTo>
                        <a:lnTo>
                          <a:pt x="0" y="4651"/>
                        </a:lnTo>
                        <a:lnTo>
                          <a:pt x="4651" y="4651"/>
                        </a:lnTo>
                        <a:lnTo>
                          <a:pt x="4651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+mj-lt"/>
                    </a:endParaRPr>
                  </a:p>
                </p:txBody>
              </p:sp>
              <p:sp>
                <p:nvSpPr>
                  <p:cNvPr id="1674" name="Google Shape;1674;p36"/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+mj-lt"/>
                    </a:endParaRPr>
                  </a:p>
                </p:txBody>
              </p:sp>
              <p:sp>
                <p:nvSpPr>
                  <p:cNvPr id="1675" name="Google Shape;1675;p36"/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+mj-lt"/>
                    </a:endParaRPr>
                  </a:p>
                </p:txBody>
              </p:sp>
            </p:grpSp>
          </p:grpSp>
        </p:grpSp>
        <p:grpSp>
          <p:nvGrpSpPr>
            <p:cNvPr id="1676" name="Google Shape;1676;p36"/>
            <p:cNvGrpSpPr/>
            <p:nvPr/>
          </p:nvGrpSpPr>
          <p:grpSpPr>
            <a:xfrm>
              <a:off x="1140125" y="1357800"/>
              <a:ext cx="6558955" cy="2732700"/>
              <a:chOff x="-448345" y="1354950"/>
              <a:chExt cx="6558955" cy="2732700"/>
            </a:xfrm>
          </p:grpSpPr>
          <p:sp>
            <p:nvSpPr>
              <p:cNvPr id="1677" name="Google Shape;1677;p36"/>
              <p:cNvSpPr/>
              <p:nvPr/>
            </p:nvSpPr>
            <p:spPr>
              <a:xfrm>
                <a:off x="-448345" y="1354950"/>
                <a:ext cx="6558900" cy="2732700"/>
              </a:xfrm>
              <a:prstGeom prst="rect">
                <a:avLst/>
              </a:pr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+mj-lt"/>
                </a:endParaRPr>
              </a:p>
            </p:txBody>
          </p:sp>
          <p:grpSp>
            <p:nvGrpSpPr>
              <p:cNvPr id="1678" name="Google Shape;1678;p36"/>
              <p:cNvGrpSpPr/>
              <p:nvPr/>
            </p:nvGrpSpPr>
            <p:grpSpPr>
              <a:xfrm>
                <a:off x="-448302" y="1354950"/>
                <a:ext cx="6558913" cy="270554"/>
                <a:chOff x="-152450" y="1147729"/>
                <a:chExt cx="6558913" cy="270554"/>
              </a:xfrm>
            </p:grpSpPr>
            <p:sp>
              <p:nvSpPr>
                <p:cNvPr id="1679" name="Google Shape;1679;p36"/>
                <p:cNvSpPr/>
                <p:nvPr/>
              </p:nvSpPr>
              <p:spPr>
                <a:xfrm>
                  <a:off x="-152450" y="1147729"/>
                  <a:ext cx="6558913" cy="2705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72" h="9029" extrusionOk="0">
                      <a:moveTo>
                        <a:pt x="0" y="1"/>
                      </a:moveTo>
                      <a:lnTo>
                        <a:pt x="0" y="9028"/>
                      </a:lnTo>
                      <a:lnTo>
                        <a:pt x="99972" y="9028"/>
                      </a:lnTo>
                      <a:lnTo>
                        <a:pt x="9997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+mj-lt"/>
                  </a:endParaRPr>
                </a:p>
              </p:txBody>
            </p:sp>
            <p:grpSp>
              <p:nvGrpSpPr>
                <p:cNvPr id="1680" name="Google Shape;1680;p36"/>
                <p:cNvGrpSpPr/>
                <p:nvPr/>
              </p:nvGrpSpPr>
              <p:grpSpPr>
                <a:xfrm>
                  <a:off x="6202848" y="1213287"/>
                  <a:ext cx="139356" cy="139356"/>
                  <a:chOff x="3300229" y="786025"/>
                  <a:chExt cx="116275" cy="116275"/>
                </a:xfrm>
              </p:grpSpPr>
              <p:sp>
                <p:nvSpPr>
                  <p:cNvPr id="1681" name="Google Shape;1681;p36"/>
                  <p:cNvSpPr/>
                  <p:nvPr/>
                </p:nvSpPr>
                <p:spPr>
                  <a:xfrm>
                    <a:off x="3300229" y="786025"/>
                    <a:ext cx="116275" cy="116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1" h="4651" extrusionOk="0">
                        <a:moveTo>
                          <a:pt x="0" y="0"/>
                        </a:moveTo>
                        <a:lnTo>
                          <a:pt x="0" y="4651"/>
                        </a:lnTo>
                        <a:lnTo>
                          <a:pt x="4651" y="4651"/>
                        </a:lnTo>
                        <a:lnTo>
                          <a:pt x="4651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+mj-lt"/>
                    </a:endParaRPr>
                  </a:p>
                </p:txBody>
              </p:sp>
              <p:sp>
                <p:nvSpPr>
                  <p:cNvPr id="1682" name="Google Shape;1682;p36"/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+mj-lt"/>
                    </a:endParaRPr>
                  </a:p>
                </p:txBody>
              </p:sp>
              <p:sp>
                <p:nvSpPr>
                  <p:cNvPr id="1683" name="Google Shape;1683;p36"/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+mj-lt"/>
                    </a:endParaRPr>
                  </a:p>
                </p:txBody>
              </p:sp>
            </p:grpSp>
          </p:grpSp>
        </p:grpSp>
        <p:grpSp>
          <p:nvGrpSpPr>
            <p:cNvPr id="1684" name="Google Shape;1684;p36"/>
            <p:cNvGrpSpPr/>
            <p:nvPr/>
          </p:nvGrpSpPr>
          <p:grpSpPr>
            <a:xfrm>
              <a:off x="1216325" y="1281600"/>
              <a:ext cx="6558955" cy="2732700"/>
              <a:chOff x="-448345" y="1354950"/>
              <a:chExt cx="6558955" cy="2732700"/>
            </a:xfrm>
          </p:grpSpPr>
          <p:sp>
            <p:nvSpPr>
              <p:cNvPr id="1685" name="Google Shape;1685;p36"/>
              <p:cNvSpPr/>
              <p:nvPr/>
            </p:nvSpPr>
            <p:spPr>
              <a:xfrm>
                <a:off x="-448345" y="1354950"/>
                <a:ext cx="6558900" cy="2732700"/>
              </a:xfrm>
              <a:prstGeom prst="rect">
                <a:avLst/>
              </a:pr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+mj-lt"/>
                </a:endParaRPr>
              </a:p>
            </p:txBody>
          </p:sp>
          <p:grpSp>
            <p:nvGrpSpPr>
              <p:cNvPr id="1686" name="Google Shape;1686;p36"/>
              <p:cNvGrpSpPr/>
              <p:nvPr/>
            </p:nvGrpSpPr>
            <p:grpSpPr>
              <a:xfrm>
                <a:off x="-448302" y="1354950"/>
                <a:ext cx="6558913" cy="270554"/>
                <a:chOff x="-152450" y="1147729"/>
                <a:chExt cx="6558913" cy="270554"/>
              </a:xfrm>
            </p:grpSpPr>
            <p:sp>
              <p:nvSpPr>
                <p:cNvPr id="1687" name="Google Shape;1687;p36"/>
                <p:cNvSpPr/>
                <p:nvPr/>
              </p:nvSpPr>
              <p:spPr>
                <a:xfrm>
                  <a:off x="-152450" y="1147729"/>
                  <a:ext cx="6558913" cy="2705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72" h="9029" extrusionOk="0">
                      <a:moveTo>
                        <a:pt x="0" y="1"/>
                      </a:moveTo>
                      <a:lnTo>
                        <a:pt x="0" y="9028"/>
                      </a:lnTo>
                      <a:lnTo>
                        <a:pt x="99972" y="9028"/>
                      </a:lnTo>
                      <a:lnTo>
                        <a:pt x="9997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+mj-lt"/>
                  </a:endParaRPr>
                </a:p>
              </p:txBody>
            </p:sp>
            <p:grpSp>
              <p:nvGrpSpPr>
                <p:cNvPr id="1688" name="Google Shape;1688;p36"/>
                <p:cNvGrpSpPr/>
                <p:nvPr/>
              </p:nvGrpSpPr>
              <p:grpSpPr>
                <a:xfrm>
                  <a:off x="6202848" y="1213287"/>
                  <a:ext cx="139356" cy="139356"/>
                  <a:chOff x="3300229" y="786025"/>
                  <a:chExt cx="116275" cy="116275"/>
                </a:xfrm>
              </p:grpSpPr>
              <p:sp>
                <p:nvSpPr>
                  <p:cNvPr id="1689" name="Google Shape;1689;p36"/>
                  <p:cNvSpPr/>
                  <p:nvPr/>
                </p:nvSpPr>
                <p:spPr>
                  <a:xfrm>
                    <a:off x="3300229" y="786025"/>
                    <a:ext cx="116275" cy="116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1" h="4651" extrusionOk="0">
                        <a:moveTo>
                          <a:pt x="0" y="0"/>
                        </a:moveTo>
                        <a:lnTo>
                          <a:pt x="0" y="4651"/>
                        </a:lnTo>
                        <a:lnTo>
                          <a:pt x="4651" y="4651"/>
                        </a:lnTo>
                        <a:lnTo>
                          <a:pt x="4651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+mj-lt"/>
                    </a:endParaRPr>
                  </a:p>
                </p:txBody>
              </p:sp>
              <p:sp>
                <p:nvSpPr>
                  <p:cNvPr id="1690" name="Google Shape;1690;p36"/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+mj-lt"/>
                    </a:endParaRPr>
                  </a:p>
                </p:txBody>
              </p:sp>
              <p:sp>
                <p:nvSpPr>
                  <p:cNvPr id="1691" name="Google Shape;1691;p36"/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+mj-lt"/>
                    </a:endParaRPr>
                  </a:p>
                </p:txBody>
              </p:sp>
            </p:grpSp>
          </p:grpSp>
        </p:grpSp>
        <p:grpSp>
          <p:nvGrpSpPr>
            <p:cNvPr id="1692" name="Google Shape;1692;p36"/>
            <p:cNvGrpSpPr/>
            <p:nvPr/>
          </p:nvGrpSpPr>
          <p:grpSpPr>
            <a:xfrm>
              <a:off x="1292525" y="1205400"/>
              <a:ext cx="6558955" cy="2732700"/>
              <a:chOff x="-448345" y="1354950"/>
              <a:chExt cx="6558955" cy="2732700"/>
            </a:xfrm>
          </p:grpSpPr>
          <p:sp>
            <p:nvSpPr>
              <p:cNvPr id="1693" name="Google Shape;1693;p36"/>
              <p:cNvSpPr/>
              <p:nvPr/>
            </p:nvSpPr>
            <p:spPr>
              <a:xfrm>
                <a:off x="-448345" y="1354950"/>
                <a:ext cx="6558900" cy="2732700"/>
              </a:xfrm>
              <a:prstGeom prst="rect">
                <a:avLst/>
              </a:pr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+mj-lt"/>
                </a:endParaRPr>
              </a:p>
            </p:txBody>
          </p:sp>
          <p:grpSp>
            <p:nvGrpSpPr>
              <p:cNvPr id="1694" name="Google Shape;1694;p36"/>
              <p:cNvGrpSpPr/>
              <p:nvPr/>
            </p:nvGrpSpPr>
            <p:grpSpPr>
              <a:xfrm>
                <a:off x="-448302" y="1354950"/>
                <a:ext cx="6558913" cy="270554"/>
                <a:chOff x="-152450" y="1147729"/>
                <a:chExt cx="6558913" cy="270554"/>
              </a:xfrm>
            </p:grpSpPr>
            <p:sp>
              <p:nvSpPr>
                <p:cNvPr id="1695" name="Google Shape;1695;p36"/>
                <p:cNvSpPr/>
                <p:nvPr/>
              </p:nvSpPr>
              <p:spPr>
                <a:xfrm>
                  <a:off x="-152450" y="1147729"/>
                  <a:ext cx="6558913" cy="2705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72" h="9029" extrusionOk="0">
                      <a:moveTo>
                        <a:pt x="0" y="1"/>
                      </a:moveTo>
                      <a:lnTo>
                        <a:pt x="0" y="9028"/>
                      </a:lnTo>
                      <a:lnTo>
                        <a:pt x="99972" y="9028"/>
                      </a:lnTo>
                      <a:lnTo>
                        <a:pt x="9997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+mj-lt"/>
                  </a:endParaRPr>
                </a:p>
              </p:txBody>
            </p:sp>
            <p:grpSp>
              <p:nvGrpSpPr>
                <p:cNvPr id="1696" name="Google Shape;1696;p36"/>
                <p:cNvGrpSpPr/>
                <p:nvPr/>
              </p:nvGrpSpPr>
              <p:grpSpPr>
                <a:xfrm>
                  <a:off x="6202848" y="1213287"/>
                  <a:ext cx="139356" cy="139356"/>
                  <a:chOff x="3300229" y="786025"/>
                  <a:chExt cx="116275" cy="116275"/>
                </a:xfrm>
              </p:grpSpPr>
              <p:sp>
                <p:nvSpPr>
                  <p:cNvPr id="1697" name="Google Shape;1697;p36"/>
                  <p:cNvSpPr/>
                  <p:nvPr/>
                </p:nvSpPr>
                <p:spPr>
                  <a:xfrm>
                    <a:off x="3300229" y="786025"/>
                    <a:ext cx="116275" cy="116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1" h="4651" extrusionOk="0">
                        <a:moveTo>
                          <a:pt x="0" y="0"/>
                        </a:moveTo>
                        <a:lnTo>
                          <a:pt x="0" y="4651"/>
                        </a:lnTo>
                        <a:lnTo>
                          <a:pt x="4651" y="4651"/>
                        </a:lnTo>
                        <a:lnTo>
                          <a:pt x="4651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+mj-lt"/>
                    </a:endParaRPr>
                  </a:p>
                </p:txBody>
              </p:sp>
              <p:sp>
                <p:nvSpPr>
                  <p:cNvPr id="1698" name="Google Shape;1698;p36"/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+mj-lt"/>
                    </a:endParaRPr>
                  </a:p>
                </p:txBody>
              </p:sp>
              <p:sp>
                <p:nvSpPr>
                  <p:cNvPr id="1699" name="Google Shape;1699;p36"/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+mj-lt"/>
                    </a:endParaRPr>
                  </a:p>
                </p:txBody>
              </p:sp>
            </p:grpSp>
          </p:grpSp>
        </p:grpSp>
      </p:grpSp>
      <p:sp>
        <p:nvSpPr>
          <p:cNvPr id="1701" name="Google Shape;1701;p36"/>
          <p:cNvSpPr txBox="1">
            <a:spLocks noGrp="1"/>
          </p:cNvSpPr>
          <p:nvPr>
            <p:ph type="subTitle" idx="1"/>
          </p:nvPr>
        </p:nvSpPr>
        <p:spPr>
          <a:xfrm>
            <a:off x="1411769" y="1908330"/>
            <a:ext cx="6052831" cy="161105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bg-BG" sz="2800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Съвременният човек прекарва средно по 8 часа на ден в интернет. Ако приемем, че 8 часа спи, значи половината от живота му е виртуална.</a:t>
            </a:r>
            <a:endParaRPr lang="en-GB" sz="2800" dirty="0">
              <a:effectLst/>
              <a:latin typeface="Bahnschrift SemiBold" panose="020B05020402040202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702" name="Google Shape;1702;p36"/>
          <p:cNvGrpSpPr/>
          <p:nvPr/>
        </p:nvGrpSpPr>
        <p:grpSpPr>
          <a:xfrm>
            <a:off x="6163073" y="590032"/>
            <a:ext cx="554700" cy="554700"/>
            <a:chOff x="6224033" y="646792"/>
            <a:chExt cx="554700" cy="554700"/>
          </a:xfrm>
        </p:grpSpPr>
        <p:grpSp>
          <p:nvGrpSpPr>
            <p:cNvPr id="1703" name="Google Shape;1703;p36"/>
            <p:cNvGrpSpPr/>
            <p:nvPr/>
          </p:nvGrpSpPr>
          <p:grpSpPr>
            <a:xfrm>
              <a:off x="6224033" y="646792"/>
              <a:ext cx="554700" cy="554700"/>
              <a:chOff x="-388475" y="881425"/>
              <a:chExt cx="554700" cy="554700"/>
            </a:xfrm>
          </p:grpSpPr>
          <p:sp>
            <p:nvSpPr>
              <p:cNvPr id="1704" name="Google Shape;1704;p36"/>
              <p:cNvSpPr/>
              <p:nvPr/>
            </p:nvSpPr>
            <p:spPr>
              <a:xfrm>
                <a:off x="-312275" y="881425"/>
                <a:ext cx="478500" cy="478500"/>
              </a:xfrm>
              <a:prstGeom prst="wedgeRectCallout">
                <a:avLst>
                  <a:gd name="adj1" fmla="val -20833"/>
                  <a:gd name="adj2" fmla="val 62500"/>
                </a:avLst>
              </a:pr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36"/>
              <p:cNvSpPr/>
              <p:nvPr/>
            </p:nvSpPr>
            <p:spPr>
              <a:xfrm>
                <a:off x="-388475" y="957625"/>
                <a:ext cx="478500" cy="478500"/>
              </a:xfrm>
              <a:prstGeom prst="wedgeRectCallout">
                <a:avLst>
                  <a:gd name="adj1" fmla="val -20833"/>
                  <a:gd name="adj2" fmla="val 62500"/>
                </a:avLst>
              </a:pr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06" name="Google Shape;1706;p36"/>
            <p:cNvGrpSpPr/>
            <p:nvPr/>
          </p:nvGrpSpPr>
          <p:grpSpPr>
            <a:xfrm>
              <a:off x="6293687" y="791081"/>
              <a:ext cx="340608" cy="340168"/>
              <a:chOff x="5053900" y="2021500"/>
              <a:chExt cx="483750" cy="483125"/>
            </a:xfrm>
          </p:grpSpPr>
          <p:sp>
            <p:nvSpPr>
              <p:cNvPr id="1707" name="Google Shape;1707;p36"/>
              <p:cNvSpPr/>
              <p:nvPr/>
            </p:nvSpPr>
            <p:spPr>
              <a:xfrm>
                <a:off x="5281350" y="2078100"/>
                <a:ext cx="127375" cy="127350"/>
              </a:xfrm>
              <a:custGeom>
                <a:avLst/>
                <a:gdLst/>
                <a:ahLst/>
                <a:cxnLst/>
                <a:rect l="l" t="t" r="r" b="b"/>
                <a:pathLst>
                  <a:path w="5095" h="5094" extrusionOk="0">
                    <a:moveTo>
                      <a:pt x="565" y="0"/>
                    </a:moveTo>
                    <a:cubicBezTo>
                      <a:pt x="251" y="0"/>
                      <a:pt x="1" y="254"/>
                      <a:pt x="1" y="568"/>
                    </a:cubicBezTo>
                    <a:cubicBezTo>
                      <a:pt x="1" y="879"/>
                      <a:pt x="251" y="1132"/>
                      <a:pt x="565" y="1132"/>
                    </a:cubicBezTo>
                    <a:cubicBezTo>
                      <a:pt x="2440" y="1135"/>
                      <a:pt x="3959" y="2654"/>
                      <a:pt x="3962" y="4529"/>
                    </a:cubicBezTo>
                    <a:cubicBezTo>
                      <a:pt x="3962" y="4843"/>
                      <a:pt x="4216" y="5094"/>
                      <a:pt x="4530" y="5094"/>
                    </a:cubicBezTo>
                    <a:cubicBezTo>
                      <a:pt x="4841" y="5094"/>
                      <a:pt x="5094" y="4843"/>
                      <a:pt x="5094" y="4529"/>
                    </a:cubicBezTo>
                    <a:cubicBezTo>
                      <a:pt x="5091" y="2029"/>
                      <a:pt x="3065" y="3"/>
                      <a:pt x="5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708" name="Google Shape;1708;p36"/>
              <p:cNvSpPr/>
              <p:nvPr/>
            </p:nvSpPr>
            <p:spPr>
              <a:xfrm>
                <a:off x="5118000" y="2021500"/>
                <a:ext cx="368700" cy="483125"/>
              </a:xfrm>
              <a:custGeom>
                <a:avLst/>
                <a:gdLst/>
                <a:ahLst/>
                <a:cxnLst/>
                <a:rect l="l" t="t" r="r" b="b"/>
                <a:pathLst>
                  <a:path w="14748" h="19325" extrusionOk="0">
                    <a:moveTo>
                      <a:pt x="7088" y="1135"/>
                    </a:moveTo>
                    <a:cubicBezTo>
                      <a:pt x="8391" y="1135"/>
                      <a:pt x="9651" y="1571"/>
                      <a:pt x="10668" y="2397"/>
                    </a:cubicBezTo>
                    <a:cubicBezTo>
                      <a:pt x="13159" y="4417"/>
                      <a:pt x="13473" y="8104"/>
                      <a:pt x="11360" y="10516"/>
                    </a:cubicBezTo>
                    <a:cubicBezTo>
                      <a:pt x="10572" y="11419"/>
                      <a:pt x="10085" y="12503"/>
                      <a:pt x="9962" y="13626"/>
                    </a:cubicBezTo>
                    <a:lnTo>
                      <a:pt x="4237" y="13626"/>
                    </a:lnTo>
                    <a:cubicBezTo>
                      <a:pt x="4107" y="12482"/>
                      <a:pt x="3630" y="11407"/>
                      <a:pt x="2866" y="10550"/>
                    </a:cubicBezTo>
                    <a:cubicBezTo>
                      <a:pt x="1658" y="9191"/>
                      <a:pt x="1184" y="7367"/>
                      <a:pt x="1571" y="5549"/>
                    </a:cubicBezTo>
                    <a:cubicBezTo>
                      <a:pt x="2020" y="3427"/>
                      <a:pt x="3748" y="1706"/>
                      <a:pt x="5873" y="1262"/>
                    </a:cubicBezTo>
                    <a:cubicBezTo>
                      <a:pt x="6278" y="1177"/>
                      <a:pt x="6685" y="1135"/>
                      <a:pt x="7088" y="1135"/>
                    </a:cubicBezTo>
                    <a:close/>
                    <a:moveTo>
                      <a:pt x="9931" y="14759"/>
                    </a:moveTo>
                    <a:lnTo>
                      <a:pt x="9931" y="15323"/>
                    </a:lnTo>
                    <a:cubicBezTo>
                      <a:pt x="9931" y="15637"/>
                      <a:pt x="9678" y="15891"/>
                      <a:pt x="9364" y="15891"/>
                    </a:cubicBezTo>
                    <a:lnTo>
                      <a:pt x="4835" y="15891"/>
                    </a:lnTo>
                    <a:cubicBezTo>
                      <a:pt x="4521" y="15891"/>
                      <a:pt x="4270" y="15637"/>
                      <a:pt x="4270" y="15323"/>
                    </a:cubicBezTo>
                    <a:lnTo>
                      <a:pt x="4270" y="14759"/>
                    </a:lnTo>
                    <a:close/>
                    <a:moveTo>
                      <a:pt x="8699" y="17023"/>
                    </a:moveTo>
                    <a:cubicBezTo>
                      <a:pt x="8464" y="17694"/>
                      <a:pt x="7827" y="18192"/>
                      <a:pt x="7099" y="18192"/>
                    </a:cubicBezTo>
                    <a:cubicBezTo>
                      <a:pt x="6371" y="18192"/>
                      <a:pt x="5734" y="17694"/>
                      <a:pt x="5499" y="17023"/>
                    </a:cubicBezTo>
                    <a:close/>
                    <a:moveTo>
                      <a:pt x="7087" y="0"/>
                    </a:moveTo>
                    <a:cubicBezTo>
                      <a:pt x="6607" y="0"/>
                      <a:pt x="6123" y="50"/>
                      <a:pt x="5641" y="151"/>
                    </a:cubicBezTo>
                    <a:cubicBezTo>
                      <a:pt x="3053" y="712"/>
                      <a:pt x="1027" y="2729"/>
                      <a:pt x="462" y="5314"/>
                    </a:cubicBezTo>
                    <a:cubicBezTo>
                      <a:pt x="0" y="7488"/>
                      <a:pt x="568" y="9671"/>
                      <a:pt x="2020" y="11301"/>
                    </a:cubicBezTo>
                    <a:cubicBezTo>
                      <a:pt x="2730" y="12099"/>
                      <a:pt x="3135" y="13149"/>
                      <a:pt x="3135" y="14191"/>
                    </a:cubicBezTo>
                    <a:lnTo>
                      <a:pt x="3135" y="15323"/>
                    </a:lnTo>
                    <a:cubicBezTo>
                      <a:pt x="3138" y="16060"/>
                      <a:pt x="3612" y="16709"/>
                      <a:pt x="4309" y="16939"/>
                    </a:cubicBezTo>
                    <a:cubicBezTo>
                      <a:pt x="4409" y="17518"/>
                      <a:pt x="4681" y="18053"/>
                      <a:pt x="5094" y="18473"/>
                    </a:cubicBezTo>
                    <a:cubicBezTo>
                      <a:pt x="5642" y="19040"/>
                      <a:pt x="6371" y="19324"/>
                      <a:pt x="7099" y="19324"/>
                    </a:cubicBezTo>
                    <a:cubicBezTo>
                      <a:pt x="7828" y="19324"/>
                      <a:pt x="8556" y="19040"/>
                      <a:pt x="9104" y="18473"/>
                    </a:cubicBezTo>
                    <a:cubicBezTo>
                      <a:pt x="9518" y="18053"/>
                      <a:pt x="9790" y="17518"/>
                      <a:pt x="9889" y="16939"/>
                    </a:cubicBezTo>
                    <a:cubicBezTo>
                      <a:pt x="10587" y="16709"/>
                      <a:pt x="11061" y="16060"/>
                      <a:pt x="11064" y="15323"/>
                    </a:cubicBezTo>
                    <a:lnTo>
                      <a:pt x="11064" y="14191"/>
                    </a:lnTo>
                    <a:cubicBezTo>
                      <a:pt x="11064" y="13149"/>
                      <a:pt x="11471" y="12108"/>
                      <a:pt x="12211" y="11262"/>
                    </a:cubicBezTo>
                    <a:cubicBezTo>
                      <a:pt x="14747" y="8366"/>
                      <a:pt x="14370" y="3943"/>
                      <a:pt x="11381" y="1518"/>
                    </a:cubicBezTo>
                    <a:cubicBezTo>
                      <a:pt x="10159" y="525"/>
                      <a:pt x="8647" y="0"/>
                      <a:pt x="70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709" name="Google Shape;1709;p36"/>
              <p:cNvSpPr/>
              <p:nvPr/>
            </p:nvSpPr>
            <p:spPr>
              <a:xfrm>
                <a:off x="5053900" y="2191325"/>
                <a:ext cx="56650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2266" h="1133" extrusionOk="0">
                    <a:moveTo>
                      <a:pt x="569" y="0"/>
                    </a:moveTo>
                    <a:cubicBezTo>
                      <a:pt x="255" y="0"/>
                      <a:pt x="1" y="254"/>
                      <a:pt x="1" y="568"/>
                    </a:cubicBezTo>
                    <a:cubicBezTo>
                      <a:pt x="1" y="879"/>
                      <a:pt x="255" y="1133"/>
                      <a:pt x="569" y="1133"/>
                    </a:cubicBezTo>
                    <a:lnTo>
                      <a:pt x="1701" y="1133"/>
                    </a:lnTo>
                    <a:cubicBezTo>
                      <a:pt x="2012" y="1133"/>
                      <a:pt x="2266" y="879"/>
                      <a:pt x="2266" y="568"/>
                    </a:cubicBezTo>
                    <a:cubicBezTo>
                      <a:pt x="2266" y="254"/>
                      <a:pt x="2012" y="0"/>
                      <a:pt x="17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710" name="Google Shape;1710;p36"/>
              <p:cNvSpPr/>
              <p:nvPr/>
            </p:nvSpPr>
            <p:spPr>
              <a:xfrm>
                <a:off x="5056850" y="2096550"/>
                <a:ext cx="50750" cy="48025"/>
              </a:xfrm>
              <a:custGeom>
                <a:avLst/>
                <a:gdLst/>
                <a:ahLst/>
                <a:cxnLst/>
                <a:rect l="l" t="t" r="r" b="b"/>
                <a:pathLst>
                  <a:path w="2030" h="1921" extrusionOk="0">
                    <a:moveTo>
                      <a:pt x="622" y="0"/>
                    </a:moveTo>
                    <a:cubicBezTo>
                      <a:pt x="476" y="0"/>
                      <a:pt x="331" y="56"/>
                      <a:pt x="221" y="168"/>
                    </a:cubicBezTo>
                    <a:cubicBezTo>
                      <a:pt x="4" y="385"/>
                      <a:pt x="1" y="739"/>
                      <a:pt x="215" y="962"/>
                    </a:cubicBezTo>
                    <a:lnTo>
                      <a:pt x="1015" y="1762"/>
                    </a:lnTo>
                    <a:cubicBezTo>
                      <a:pt x="1125" y="1868"/>
                      <a:pt x="1267" y="1921"/>
                      <a:pt x="1409" y="1921"/>
                    </a:cubicBezTo>
                    <a:cubicBezTo>
                      <a:pt x="1554" y="1921"/>
                      <a:pt x="1699" y="1865"/>
                      <a:pt x="1809" y="1753"/>
                    </a:cubicBezTo>
                    <a:cubicBezTo>
                      <a:pt x="2027" y="1536"/>
                      <a:pt x="2030" y="1183"/>
                      <a:pt x="1815" y="962"/>
                    </a:cubicBezTo>
                    <a:lnTo>
                      <a:pt x="1015" y="159"/>
                    </a:lnTo>
                    <a:cubicBezTo>
                      <a:pt x="905" y="53"/>
                      <a:pt x="763" y="0"/>
                      <a:pt x="6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711" name="Google Shape;1711;p36"/>
              <p:cNvSpPr/>
              <p:nvPr/>
            </p:nvSpPr>
            <p:spPr>
              <a:xfrm>
                <a:off x="5056400" y="2266400"/>
                <a:ext cx="51200" cy="48350"/>
              </a:xfrm>
              <a:custGeom>
                <a:avLst/>
                <a:gdLst/>
                <a:ahLst/>
                <a:cxnLst/>
                <a:rect l="l" t="t" r="r" b="b"/>
                <a:pathLst>
                  <a:path w="2048" h="1934" extrusionOk="0">
                    <a:moveTo>
                      <a:pt x="1427" y="0"/>
                    </a:moveTo>
                    <a:cubicBezTo>
                      <a:pt x="1285" y="0"/>
                      <a:pt x="1143" y="53"/>
                      <a:pt x="1033" y="159"/>
                    </a:cubicBezTo>
                    <a:lnTo>
                      <a:pt x="233" y="962"/>
                    </a:lnTo>
                    <a:cubicBezTo>
                      <a:pt x="4" y="1179"/>
                      <a:pt x="1" y="1545"/>
                      <a:pt x="227" y="1768"/>
                    </a:cubicBezTo>
                    <a:cubicBezTo>
                      <a:pt x="338" y="1879"/>
                      <a:pt x="482" y="1934"/>
                      <a:pt x="627" y="1934"/>
                    </a:cubicBezTo>
                    <a:cubicBezTo>
                      <a:pt x="774" y="1934"/>
                      <a:pt x="922" y="1876"/>
                      <a:pt x="1033" y="1762"/>
                    </a:cubicBezTo>
                    <a:lnTo>
                      <a:pt x="1833" y="962"/>
                    </a:lnTo>
                    <a:cubicBezTo>
                      <a:pt x="2048" y="738"/>
                      <a:pt x="2045" y="385"/>
                      <a:pt x="1827" y="168"/>
                    </a:cubicBezTo>
                    <a:cubicBezTo>
                      <a:pt x="1717" y="56"/>
                      <a:pt x="1572" y="0"/>
                      <a:pt x="14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712" name="Google Shape;1712;p36"/>
              <p:cNvSpPr/>
              <p:nvPr/>
            </p:nvSpPr>
            <p:spPr>
              <a:xfrm>
                <a:off x="5480400" y="2191325"/>
                <a:ext cx="56650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2266" h="1133" extrusionOk="0">
                    <a:moveTo>
                      <a:pt x="568" y="0"/>
                    </a:moveTo>
                    <a:cubicBezTo>
                      <a:pt x="254" y="0"/>
                      <a:pt x="1" y="254"/>
                      <a:pt x="1" y="568"/>
                    </a:cubicBezTo>
                    <a:cubicBezTo>
                      <a:pt x="1" y="879"/>
                      <a:pt x="254" y="1133"/>
                      <a:pt x="568" y="1133"/>
                    </a:cubicBezTo>
                    <a:lnTo>
                      <a:pt x="1701" y="1133"/>
                    </a:lnTo>
                    <a:cubicBezTo>
                      <a:pt x="2012" y="1133"/>
                      <a:pt x="2265" y="879"/>
                      <a:pt x="2265" y="568"/>
                    </a:cubicBezTo>
                    <a:cubicBezTo>
                      <a:pt x="2265" y="254"/>
                      <a:pt x="2012" y="0"/>
                      <a:pt x="17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713" name="Google Shape;1713;p36"/>
              <p:cNvSpPr/>
              <p:nvPr/>
            </p:nvSpPr>
            <p:spPr>
              <a:xfrm>
                <a:off x="5479800" y="2096550"/>
                <a:ext cx="54300" cy="48225"/>
              </a:xfrm>
              <a:custGeom>
                <a:avLst/>
                <a:gdLst/>
                <a:ahLst/>
                <a:cxnLst/>
                <a:rect l="l" t="t" r="r" b="b"/>
                <a:pathLst>
                  <a:path w="2172" h="1929" extrusionOk="0">
                    <a:moveTo>
                      <a:pt x="1550" y="0"/>
                    </a:moveTo>
                    <a:cubicBezTo>
                      <a:pt x="1409" y="0"/>
                      <a:pt x="1267" y="53"/>
                      <a:pt x="1157" y="159"/>
                    </a:cubicBezTo>
                    <a:lnTo>
                      <a:pt x="357" y="962"/>
                    </a:lnTo>
                    <a:cubicBezTo>
                      <a:pt x="1" y="1318"/>
                      <a:pt x="251" y="1928"/>
                      <a:pt x="756" y="1928"/>
                    </a:cubicBezTo>
                    <a:cubicBezTo>
                      <a:pt x="907" y="1928"/>
                      <a:pt x="1051" y="1868"/>
                      <a:pt x="1157" y="1762"/>
                    </a:cubicBezTo>
                    <a:lnTo>
                      <a:pt x="1957" y="959"/>
                    </a:lnTo>
                    <a:cubicBezTo>
                      <a:pt x="2172" y="739"/>
                      <a:pt x="2169" y="385"/>
                      <a:pt x="1951" y="168"/>
                    </a:cubicBezTo>
                    <a:cubicBezTo>
                      <a:pt x="1841" y="56"/>
                      <a:pt x="1696" y="0"/>
                      <a:pt x="15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714" name="Google Shape;1714;p36"/>
              <p:cNvSpPr/>
              <p:nvPr/>
            </p:nvSpPr>
            <p:spPr>
              <a:xfrm>
                <a:off x="5483350" y="2266400"/>
                <a:ext cx="54300" cy="48225"/>
              </a:xfrm>
              <a:custGeom>
                <a:avLst/>
                <a:gdLst/>
                <a:ahLst/>
                <a:cxnLst/>
                <a:rect l="l" t="t" r="r" b="b"/>
                <a:pathLst>
                  <a:path w="2172" h="1929" extrusionOk="0">
                    <a:moveTo>
                      <a:pt x="622" y="0"/>
                    </a:moveTo>
                    <a:cubicBezTo>
                      <a:pt x="476" y="0"/>
                      <a:pt x="331" y="56"/>
                      <a:pt x="221" y="168"/>
                    </a:cubicBezTo>
                    <a:cubicBezTo>
                      <a:pt x="4" y="385"/>
                      <a:pt x="1" y="738"/>
                      <a:pt x="215" y="962"/>
                    </a:cubicBezTo>
                    <a:lnTo>
                      <a:pt x="1015" y="1762"/>
                    </a:lnTo>
                    <a:cubicBezTo>
                      <a:pt x="1121" y="1868"/>
                      <a:pt x="1266" y="1928"/>
                      <a:pt x="1417" y="1928"/>
                    </a:cubicBezTo>
                    <a:cubicBezTo>
                      <a:pt x="1921" y="1928"/>
                      <a:pt x="2172" y="1318"/>
                      <a:pt x="1815" y="962"/>
                    </a:cubicBezTo>
                    <a:lnTo>
                      <a:pt x="1015" y="159"/>
                    </a:lnTo>
                    <a:cubicBezTo>
                      <a:pt x="905" y="53"/>
                      <a:pt x="763" y="0"/>
                      <a:pt x="6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</p:grp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484ACFA5-BCB7-7D01-8DF9-EB1717E76A8A}"/>
                  </a:ext>
                </a:extLst>
              </p14:cNvPr>
              <p14:cNvContentPartPr/>
              <p14:nvPr/>
            </p14:nvContentPartPr>
            <p14:xfrm>
              <a:off x="6225600" y="740460"/>
              <a:ext cx="313560" cy="25488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484ACFA5-BCB7-7D01-8DF9-EB1717E76A8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216600" y="731820"/>
                <a:ext cx="331200" cy="272520"/>
              </a:xfrm>
              <a:prstGeom prst="rect">
                <a:avLst/>
              </a:prstGeom>
            </p:spPr>
          </p:pic>
        </mc:Fallback>
      </mc:AlternateContent>
      <p:sp>
        <p:nvSpPr>
          <p:cNvPr id="5" name="Rectangle 4">
            <a:extLst>
              <a:ext uri="{FF2B5EF4-FFF2-40B4-BE49-F238E27FC236}">
                <a16:creationId xmlns:a16="http://schemas.microsoft.com/office/drawing/2014/main" id="{594F2670-3084-CA6B-4EA7-99475B6609D9}"/>
              </a:ext>
            </a:extLst>
          </p:cNvPr>
          <p:cNvSpPr/>
          <p:nvPr/>
        </p:nvSpPr>
        <p:spPr>
          <a:xfrm>
            <a:off x="6163073" y="677843"/>
            <a:ext cx="478500" cy="5294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4590E6D-50BD-363A-0E06-D51885FD17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7318" y="655169"/>
            <a:ext cx="570009" cy="570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3001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47" name="Google Shape;2147;p47"/>
          <p:cNvGrpSpPr/>
          <p:nvPr/>
        </p:nvGrpSpPr>
        <p:grpSpPr>
          <a:xfrm>
            <a:off x="167914" y="102697"/>
            <a:ext cx="1051286" cy="224963"/>
            <a:chOff x="7503214" y="706981"/>
            <a:chExt cx="1023225" cy="291050"/>
          </a:xfrm>
        </p:grpSpPr>
        <p:sp>
          <p:nvSpPr>
            <p:cNvPr id="2148" name="Google Shape;2148;p47"/>
            <p:cNvSpPr/>
            <p:nvPr/>
          </p:nvSpPr>
          <p:spPr>
            <a:xfrm rot="5400000">
              <a:off x="8235001" y="706593"/>
              <a:ext cx="291050" cy="291825"/>
            </a:xfrm>
            <a:custGeom>
              <a:avLst/>
              <a:gdLst/>
              <a:ahLst/>
              <a:cxnLst/>
              <a:rect l="l" t="t" r="r" b="b"/>
              <a:pathLst>
                <a:path w="11642" h="11673" extrusionOk="0">
                  <a:moveTo>
                    <a:pt x="3283" y="0"/>
                  </a:moveTo>
                  <a:lnTo>
                    <a:pt x="0" y="3283"/>
                  </a:lnTo>
                  <a:lnTo>
                    <a:pt x="2554" y="5836"/>
                  </a:lnTo>
                  <a:lnTo>
                    <a:pt x="0" y="8389"/>
                  </a:lnTo>
                  <a:lnTo>
                    <a:pt x="3283" y="11672"/>
                  </a:lnTo>
                  <a:lnTo>
                    <a:pt x="5836" y="9119"/>
                  </a:lnTo>
                  <a:lnTo>
                    <a:pt x="8359" y="11672"/>
                  </a:lnTo>
                  <a:lnTo>
                    <a:pt x="11642" y="8389"/>
                  </a:lnTo>
                  <a:lnTo>
                    <a:pt x="9089" y="5836"/>
                  </a:lnTo>
                  <a:lnTo>
                    <a:pt x="11642" y="3283"/>
                  </a:lnTo>
                  <a:lnTo>
                    <a:pt x="8359" y="0"/>
                  </a:lnTo>
                  <a:lnTo>
                    <a:pt x="5836" y="2554"/>
                  </a:lnTo>
                  <a:lnTo>
                    <a:pt x="3283" y="0"/>
                  </a:lnTo>
                  <a:close/>
                </a:path>
              </a:pathLst>
            </a:custGeom>
            <a:ln>
              <a:headEnd type="none" w="sm" len="sm"/>
              <a:tailEnd type="none" w="sm" len="sm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endParaRPr>
            </a:p>
          </p:txBody>
        </p:sp>
        <p:sp>
          <p:nvSpPr>
            <p:cNvPr id="2149" name="Google Shape;2149;p47"/>
            <p:cNvSpPr/>
            <p:nvPr/>
          </p:nvSpPr>
          <p:spPr>
            <a:xfrm rot="5400000">
              <a:off x="7869301" y="706593"/>
              <a:ext cx="291050" cy="291825"/>
            </a:xfrm>
            <a:custGeom>
              <a:avLst/>
              <a:gdLst/>
              <a:ahLst/>
              <a:cxnLst/>
              <a:rect l="l" t="t" r="r" b="b"/>
              <a:pathLst>
                <a:path w="11642" h="11673" extrusionOk="0">
                  <a:moveTo>
                    <a:pt x="3283" y="0"/>
                  </a:moveTo>
                  <a:lnTo>
                    <a:pt x="0" y="3283"/>
                  </a:lnTo>
                  <a:lnTo>
                    <a:pt x="2554" y="5836"/>
                  </a:lnTo>
                  <a:lnTo>
                    <a:pt x="0" y="8389"/>
                  </a:lnTo>
                  <a:lnTo>
                    <a:pt x="3283" y="11672"/>
                  </a:lnTo>
                  <a:lnTo>
                    <a:pt x="5836" y="9119"/>
                  </a:lnTo>
                  <a:lnTo>
                    <a:pt x="8359" y="11672"/>
                  </a:lnTo>
                  <a:lnTo>
                    <a:pt x="11642" y="8389"/>
                  </a:lnTo>
                  <a:lnTo>
                    <a:pt x="9089" y="5836"/>
                  </a:lnTo>
                  <a:lnTo>
                    <a:pt x="11642" y="3283"/>
                  </a:lnTo>
                  <a:lnTo>
                    <a:pt x="8359" y="0"/>
                  </a:lnTo>
                  <a:lnTo>
                    <a:pt x="5836" y="2554"/>
                  </a:lnTo>
                  <a:lnTo>
                    <a:pt x="3283" y="0"/>
                  </a:lnTo>
                  <a:close/>
                </a:path>
              </a:pathLst>
            </a:custGeom>
            <a:ln>
              <a:headEnd type="none" w="sm" len="sm"/>
              <a:tailEnd type="none" w="sm" len="sm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endParaRPr>
            </a:p>
          </p:txBody>
        </p:sp>
        <p:sp>
          <p:nvSpPr>
            <p:cNvPr id="2150" name="Google Shape;2150;p47"/>
            <p:cNvSpPr/>
            <p:nvPr/>
          </p:nvSpPr>
          <p:spPr>
            <a:xfrm rot="5400000">
              <a:off x="7503601" y="706593"/>
              <a:ext cx="291050" cy="291825"/>
            </a:xfrm>
            <a:custGeom>
              <a:avLst/>
              <a:gdLst/>
              <a:ahLst/>
              <a:cxnLst/>
              <a:rect l="l" t="t" r="r" b="b"/>
              <a:pathLst>
                <a:path w="11642" h="11673" extrusionOk="0">
                  <a:moveTo>
                    <a:pt x="3283" y="0"/>
                  </a:moveTo>
                  <a:lnTo>
                    <a:pt x="0" y="3283"/>
                  </a:lnTo>
                  <a:lnTo>
                    <a:pt x="2554" y="5836"/>
                  </a:lnTo>
                  <a:lnTo>
                    <a:pt x="0" y="8389"/>
                  </a:lnTo>
                  <a:lnTo>
                    <a:pt x="3283" y="11672"/>
                  </a:lnTo>
                  <a:lnTo>
                    <a:pt x="5836" y="9119"/>
                  </a:lnTo>
                  <a:lnTo>
                    <a:pt x="8359" y="11672"/>
                  </a:lnTo>
                  <a:lnTo>
                    <a:pt x="11642" y="8389"/>
                  </a:lnTo>
                  <a:lnTo>
                    <a:pt x="9089" y="5836"/>
                  </a:lnTo>
                  <a:lnTo>
                    <a:pt x="11642" y="3283"/>
                  </a:lnTo>
                  <a:lnTo>
                    <a:pt x="8359" y="0"/>
                  </a:lnTo>
                  <a:lnTo>
                    <a:pt x="5836" y="2554"/>
                  </a:lnTo>
                  <a:lnTo>
                    <a:pt x="3283" y="0"/>
                  </a:lnTo>
                  <a:close/>
                </a:path>
              </a:pathLst>
            </a:custGeom>
            <a:ln>
              <a:headEnd type="none" w="sm" len="sm"/>
              <a:tailEnd type="none" w="sm" len="sm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endParaRPr>
            </a:p>
          </p:txBody>
        </p:sp>
      </p:grpSp>
      <p:grpSp>
        <p:nvGrpSpPr>
          <p:cNvPr id="2202" name="Google Shape;2202;p47"/>
          <p:cNvGrpSpPr/>
          <p:nvPr/>
        </p:nvGrpSpPr>
        <p:grpSpPr>
          <a:xfrm>
            <a:off x="4132580" y="885975"/>
            <a:ext cx="3585016" cy="1748498"/>
            <a:chOff x="76252" y="76200"/>
            <a:chExt cx="3585016" cy="1748498"/>
          </a:xfrm>
        </p:grpSpPr>
        <p:sp>
          <p:nvSpPr>
            <p:cNvPr id="2203" name="Google Shape;2203;p47"/>
            <p:cNvSpPr/>
            <p:nvPr/>
          </p:nvSpPr>
          <p:spPr>
            <a:xfrm>
              <a:off x="76273" y="76200"/>
              <a:ext cx="3584996" cy="1748498"/>
            </a:xfrm>
            <a:custGeom>
              <a:avLst/>
              <a:gdLst/>
              <a:ahLst/>
              <a:cxnLst/>
              <a:rect l="l" t="t" r="r" b="b"/>
              <a:pathLst>
                <a:path w="99972" h="49424" extrusionOk="0">
                  <a:moveTo>
                    <a:pt x="0" y="1"/>
                  </a:moveTo>
                  <a:lnTo>
                    <a:pt x="0" y="49424"/>
                  </a:lnTo>
                  <a:lnTo>
                    <a:pt x="99972" y="49424"/>
                  </a:lnTo>
                  <a:lnTo>
                    <a:pt x="99972" y="1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04" name="Google Shape;2204;p47"/>
            <p:cNvGrpSpPr/>
            <p:nvPr/>
          </p:nvGrpSpPr>
          <p:grpSpPr>
            <a:xfrm>
              <a:off x="76252" y="76200"/>
              <a:ext cx="3584996" cy="270554"/>
              <a:chOff x="495045" y="1057247"/>
              <a:chExt cx="3584996" cy="270554"/>
            </a:xfrm>
          </p:grpSpPr>
          <p:sp>
            <p:nvSpPr>
              <p:cNvPr id="2205" name="Google Shape;2205;p47"/>
              <p:cNvSpPr/>
              <p:nvPr/>
            </p:nvSpPr>
            <p:spPr>
              <a:xfrm flipH="1">
                <a:off x="495045" y="1057247"/>
                <a:ext cx="3584996" cy="270554"/>
              </a:xfrm>
              <a:custGeom>
                <a:avLst/>
                <a:gdLst/>
                <a:ahLst/>
                <a:cxnLst/>
                <a:rect l="l" t="t" r="r" b="b"/>
                <a:pathLst>
                  <a:path w="99972" h="9029" extrusionOk="0">
                    <a:moveTo>
                      <a:pt x="0" y="1"/>
                    </a:moveTo>
                    <a:lnTo>
                      <a:pt x="0" y="9028"/>
                    </a:lnTo>
                    <a:lnTo>
                      <a:pt x="99972" y="9028"/>
                    </a:lnTo>
                    <a:lnTo>
                      <a:pt x="99972" y="1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06" name="Google Shape;2206;p47"/>
              <p:cNvGrpSpPr/>
              <p:nvPr/>
            </p:nvGrpSpPr>
            <p:grpSpPr>
              <a:xfrm flipH="1">
                <a:off x="559172" y="1122848"/>
                <a:ext cx="560767" cy="139276"/>
                <a:chOff x="4771000" y="1122848"/>
                <a:chExt cx="560767" cy="139276"/>
              </a:xfrm>
            </p:grpSpPr>
            <p:grpSp>
              <p:nvGrpSpPr>
                <p:cNvPr id="2207" name="Google Shape;2207;p47"/>
                <p:cNvGrpSpPr/>
                <p:nvPr/>
              </p:nvGrpSpPr>
              <p:grpSpPr>
                <a:xfrm>
                  <a:off x="5192567" y="1122848"/>
                  <a:ext cx="139200" cy="139200"/>
                  <a:chOff x="5192567" y="1122848"/>
                  <a:chExt cx="139200" cy="139200"/>
                </a:xfrm>
              </p:grpSpPr>
              <p:sp>
                <p:nvSpPr>
                  <p:cNvPr id="2208" name="Google Shape;2208;p47"/>
                  <p:cNvSpPr/>
                  <p:nvPr/>
                </p:nvSpPr>
                <p:spPr>
                  <a:xfrm>
                    <a:off x="5192567" y="1122848"/>
                    <a:ext cx="139200" cy="139200"/>
                  </a:xfrm>
                  <a:prstGeom prst="ellipse">
                    <a:avLst/>
                  </a:prstGeom>
                  <a:solidFill>
                    <a:schemeClr val="lt1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09" name="Google Shape;2209;p47"/>
                  <p:cNvSpPr/>
                  <p:nvPr/>
                </p:nvSpPr>
                <p:spPr>
                  <a:xfrm rot="5400000">
                    <a:off x="5234842" y="1164441"/>
                    <a:ext cx="54682" cy="54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10" name="Google Shape;2210;p47"/>
                  <p:cNvSpPr/>
                  <p:nvPr/>
                </p:nvSpPr>
                <p:spPr>
                  <a:xfrm rot="5400000">
                    <a:off x="5234842" y="1164441"/>
                    <a:ext cx="54682" cy="54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211" name="Google Shape;2211;p47"/>
                <p:cNvGrpSpPr/>
                <p:nvPr/>
              </p:nvGrpSpPr>
              <p:grpSpPr>
                <a:xfrm>
                  <a:off x="4771000" y="1122849"/>
                  <a:ext cx="139200" cy="139200"/>
                  <a:chOff x="5192500" y="1122925"/>
                  <a:chExt cx="139200" cy="139200"/>
                </a:xfrm>
              </p:grpSpPr>
              <p:sp>
                <p:nvSpPr>
                  <p:cNvPr id="2212" name="Google Shape;2212;p47"/>
                  <p:cNvSpPr/>
                  <p:nvPr/>
                </p:nvSpPr>
                <p:spPr>
                  <a:xfrm>
                    <a:off x="5192500" y="1122925"/>
                    <a:ext cx="139200" cy="139200"/>
                  </a:xfrm>
                  <a:prstGeom prst="ellipse">
                    <a:avLst/>
                  </a:prstGeom>
                  <a:solidFill>
                    <a:schemeClr val="lt1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13" name="Google Shape;2213;p47"/>
                  <p:cNvSpPr/>
                  <p:nvPr/>
                </p:nvSpPr>
                <p:spPr>
                  <a:xfrm rot="2700000">
                    <a:off x="5234299" y="1164701"/>
                    <a:ext cx="54684" cy="546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214" name="Google Shape;2214;p47"/>
                <p:cNvGrpSpPr/>
                <p:nvPr/>
              </p:nvGrpSpPr>
              <p:grpSpPr>
                <a:xfrm>
                  <a:off x="4981783" y="1122924"/>
                  <a:ext cx="139200" cy="139200"/>
                  <a:chOff x="4981783" y="1122924"/>
                  <a:chExt cx="139200" cy="139200"/>
                </a:xfrm>
              </p:grpSpPr>
              <p:sp>
                <p:nvSpPr>
                  <p:cNvPr id="2215" name="Google Shape;2215;p47"/>
                  <p:cNvSpPr/>
                  <p:nvPr/>
                </p:nvSpPr>
                <p:spPr>
                  <a:xfrm>
                    <a:off x="4981783" y="1122924"/>
                    <a:ext cx="139200" cy="139200"/>
                  </a:xfrm>
                  <a:prstGeom prst="ellipse">
                    <a:avLst/>
                  </a:prstGeom>
                  <a:solidFill>
                    <a:schemeClr val="lt1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16" name="Google Shape;2216;p47"/>
                  <p:cNvSpPr/>
                  <p:nvPr/>
                </p:nvSpPr>
                <p:spPr>
                  <a:xfrm>
                    <a:off x="5026333" y="1167474"/>
                    <a:ext cx="50100" cy="501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grpSp>
        <p:nvGrpSpPr>
          <p:cNvPr id="2217" name="Google Shape;2217;p47"/>
          <p:cNvGrpSpPr/>
          <p:nvPr/>
        </p:nvGrpSpPr>
        <p:grpSpPr>
          <a:xfrm>
            <a:off x="4118527" y="2716360"/>
            <a:ext cx="3599049" cy="1748498"/>
            <a:chOff x="62199" y="61432"/>
            <a:chExt cx="3599049" cy="1748498"/>
          </a:xfrm>
        </p:grpSpPr>
        <p:sp>
          <p:nvSpPr>
            <p:cNvPr id="2218" name="Google Shape;2218;p47"/>
            <p:cNvSpPr/>
            <p:nvPr/>
          </p:nvSpPr>
          <p:spPr>
            <a:xfrm>
              <a:off x="62199" y="61432"/>
              <a:ext cx="3584996" cy="1748498"/>
            </a:xfrm>
            <a:custGeom>
              <a:avLst/>
              <a:gdLst/>
              <a:ahLst/>
              <a:cxnLst/>
              <a:rect l="l" t="t" r="r" b="b"/>
              <a:pathLst>
                <a:path w="99972" h="49424" extrusionOk="0">
                  <a:moveTo>
                    <a:pt x="0" y="1"/>
                  </a:moveTo>
                  <a:lnTo>
                    <a:pt x="0" y="49424"/>
                  </a:lnTo>
                  <a:lnTo>
                    <a:pt x="99972" y="49424"/>
                  </a:lnTo>
                  <a:lnTo>
                    <a:pt x="99972" y="1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bg-BG" dirty="0"/>
                <a:t>Използвана е за да провери знанията на потребителя, който е изгледай видеото.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bg-BG" dirty="0"/>
                <a:t>Генерирана е с </a:t>
              </a:r>
              <a:r>
                <a:rPr lang="en-US" dirty="0" err="1"/>
                <a:t>TypeForm</a:t>
              </a:r>
              <a:endParaRPr lang="en-US" dirty="0"/>
            </a:p>
          </p:txBody>
        </p:sp>
        <p:grpSp>
          <p:nvGrpSpPr>
            <p:cNvPr id="2219" name="Google Shape;2219;p47"/>
            <p:cNvGrpSpPr/>
            <p:nvPr/>
          </p:nvGrpSpPr>
          <p:grpSpPr>
            <a:xfrm>
              <a:off x="76252" y="76200"/>
              <a:ext cx="3584996" cy="270554"/>
              <a:chOff x="495045" y="1057247"/>
              <a:chExt cx="3584996" cy="270554"/>
            </a:xfrm>
          </p:grpSpPr>
          <p:sp>
            <p:nvSpPr>
              <p:cNvPr id="2220" name="Google Shape;2220;p47"/>
              <p:cNvSpPr/>
              <p:nvPr/>
            </p:nvSpPr>
            <p:spPr>
              <a:xfrm flipH="1">
                <a:off x="495045" y="1057247"/>
                <a:ext cx="3584996" cy="270554"/>
              </a:xfrm>
              <a:custGeom>
                <a:avLst/>
                <a:gdLst/>
                <a:ahLst/>
                <a:cxnLst/>
                <a:rect l="l" t="t" r="r" b="b"/>
                <a:pathLst>
                  <a:path w="99972" h="9029" extrusionOk="0">
                    <a:moveTo>
                      <a:pt x="0" y="1"/>
                    </a:moveTo>
                    <a:lnTo>
                      <a:pt x="0" y="9028"/>
                    </a:lnTo>
                    <a:lnTo>
                      <a:pt x="99972" y="9028"/>
                    </a:lnTo>
                    <a:lnTo>
                      <a:pt x="99972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21" name="Google Shape;2221;p47"/>
              <p:cNvGrpSpPr/>
              <p:nvPr/>
            </p:nvGrpSpPr>
            <p:grpSpPr>
              <a:xfrm flipH="1">
                <a:off x="559172" y="1122848"/>
                <a:ext cx="560767" cy="139276"/>
                <a:chOff x="4771000" y="1122848"/>
                <a:chExt cx="560767" cy="139276"/>
              </a:xfrm>
            </p:grpSpPr>
            <p:grpSp>
              <p:nvGrpSpPr>
                <p:cNvPr id="2222" name="Google Shape;2222;p47"/>
                <p:cNvGrpSpPr/>
                <p:nvPr/>
              </p:nvGrpSpPr>
              <p:grpSpPr>
                <a:xfrm>
                  <a:off x="5192567" y="1122848"/>
                  <a:ext cx="139200" cy="139200"/>
                  <a:chOff x="5192567" y="1122848"/>
                  <a:chExt cx="139200" cy="139200"/>
                </a:xfrm>
              </p:grpSpPr>
              <p:sp>
                <p:nvSpPr>
                  <p:cNvPr id="2223" name="Google Shape;2223;p47"/>
                  <p:cNvSpPr/>
                  <p:nvPr/>
                </p:nvSpPr>
                <p:spPr>
                  <a:xfrm>
                    <a:off x="5192567" y="1122848"/>
                    <a:ext cx="139200" cy="139200"/>
                  </a:xfrm>
                  <a:prstGeom prst="ellipse">
                    <a:avLst/>
                  </a:prstGeom>
                  <a:solidFill>
                    <a:schemeClr val="lt1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24" name="Google Shape;2224;p47"/>
                  <p:cNvSpPr/>
                  <p:nvPr/>
                </p:nvSpPr>
                <p:spPr>
                  <a:xfrm rot="5400000">
                    <a:off x="5234842" y="1164441"/>
                    <a:ext cx="54682" cy="54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25" name="Google Shape;2225;p47"/>
                  <p:cNvSpPr/>
                  <p:nvPr/>
                </p:nvSpPr>
                <p:spPr>
                  <a:xfrm rot="5400000">
                    <a:off x="5234842" y="1164441"/>
                    <a:ext cx="54682" cy="54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226" name="Google Shape;2226;p47"/>
                <p:cNvGrpSpPr/>
                <p:nvPr/>
              </p:nvGrpSpPr>
              <p:grpSpPr>
                <a:xfrm>
                  <a:off x="4771000" y="1122849"/>
                  <a:ext cx="139200" cy="139200"/>
                  <a:chOff x="5192500" y="1122925"/>
                  <a:chExt cx="139200" cy="139200"/>
                </a:xfrm>
              </p:grpSpPr>
              <p:sp>
                <p:nvSpPr>
                  <p:cNvPr id="2227" name="Google Shape;2227;p47"/>
                  <p:cNvSpPr/>
                  <p:nvPr/>
                </p:nvSpPr>
                <p:spPr>
                  <a:xfrm>
                    <a:off x="5192500" y="1122925"/>
                    <a:ext cx="139200" cy="139200"/>
                  </a:xfrm>
                  <a:prstGeom prst="ellipse">
                    <a:avLst/>
                  </a:prstGeom>
                  <a:solidFill>
                    <a:schemeClr val="lt1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28" name="Google Shape;2228;p47"/>
                  <p:cNvSpPr/>
                  <p:nvPr/>
                </p:nvSpPr>
                <p:spPr>
                  <a:xfrm rot="2700000">
                    <a:off x="5234299" y="1164701"/>
                    <a:ext cx="54684" cy="546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229" name="Google Shape;2229;p47"/>
                <p:cNvGrpSpPr/>
                <p:nvPr/>
              </p:nvGrpSpPr>
              <p:grpSpPr>
                <a:xfrm>
                  <a:off x="4981783" y="1122924"/>
                  <a:ext cx="139200" cy="139200"/>
                  <a:chOff x="4981783" y="1122924"/>
                  <a:chExt cx="139200" cy="139200"/>
                </a:xfrm>
              </p:grpSpPr>
              <p:sp>
                <p:nvSpPr>
                  <p:cNvPr id="2230" name="Google Shape;2230;p47"/>
                  <p:cNvSpPr/>
                  <p:nvPr/>
                </p:nvSpPr>
                <p:spPr>
                  <a:xfrm>
                    <a:off x="4981783" y="1122924"/>
                    <a:ext cx="139200" cy="139200"/>
                  </a:xfrm>
                  <a:prstGeom prst="ellipse">
                    <a:avLst/>
                  </a:prstGeom>
                  <a:solidFill>
                    <a:schemeClr val="lt1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31" name="Google Shape;2231;p47"/>
                  <p:cNvSpPr/>
                  <p:nvPr/>
                </p:nvSpPr>
                <p:spPr>
                  <a:xfrm>
                    <a:off x="5026333" y="1167474"/>
                    <a:ext cx="50100" cy="501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grpSp>
        <p:nvGrpSpPr>
          <p:cNvPr id="2232" name="Google Shape;2232;p47"/>
          <p:cNvGrpSpPr/>
          <p:nvPr/>
        </p:nvGrpSpPr>
        <p:grpSpPr>
          <a:xfrm>
            <a:off x="839849" y="885986"/>
            <a:ext cx="2601319" cy="3606979"/>
            <a:chOff x="1568775" y="885975"/>
            <a:chExt cx="2557800" cy="3624300"/>
          </a:xfrm>
        </p:grpSpPr>
        <p:sp>
          <p:nvSpPr>
            <p:cNvPr id="2233" name="Google Shape;2233;p47"/>
            <p:cNvSpPr/>
            <p:nvPr/>
          </p:nvSpPr>
          <p:spPr>
            <a:xfrm>
              <a:off x="1568775" y="885975"/>
              <a:ext cx="2557800" cy="3624300"/>
            </a:xfrm>
            <a:prstGeom prst="roundRect">
              <a:avLst>
                <a:gd name="adj" fmla="val 4677"/>
              </a:avLst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34" name="Google Shape;2234;p47"/>
            <p:cNvGrpSpPr/>
            <p:nvPr/>
          </p:nvGrpSpPr>
          <p:grpSpPr>
            <a:xfrm>
              <a:off x="2588925" y="1011042"/>
              <a:ext cx="517500" cy="3374188"/>
              <a:chOff x="2648725" y="897738"/>
              <a:chExt cx="517500" cy="3374188"/>
            </a:xfrm>
          </p:grpSpPr>
          <p:sp>
            <p:nvSpPr>
              <p:cNvPr id="2235" name="Google Shape;2235;p47"/>
              <p:cNvSpPr/>
              <p:nvPr/>
            </p:nvSpPr>
            <p:spPr>
              <a:xfrm>
                <a:off x="2648725" y="4165125"/>
                <a:ext cx="517500" cy="106800"/>
              </a:xfrm>
              <a:prstGeom prst="roundRect">
                <a:avLst>
                  <a:gd name="adj" fmla="val 4677"/>
                </a:avLst>
              </a:pr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6" name="Google Shape;2236;p47"/>
              <p:cNvSpPr/>
              <p:nvPr/>
            </p:nvSpPr>
            <p:spPr>
              <a:xfrm>
                <a:off x="2852575" y="897738"/>
                <a:ext cx="109800" cy="106800"/>
              </a:xfrm>
              <a:prstGeom prst="ellipse">
                <a:avLst/>
              </a:pr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37" name="Google Shape;2237;p47"/>
            <p:cNvSpPr/>
            <p:nvPr/>
          </p:nvSpPr>
          <p:spPr>
            <a:xfrm>
              <a:off x="1709475" y="1226775"/>
              <a:ext cx="2276400" cy="2942700"/>
            </a:xfrm>
            <a:prstGeom prst="roundRect">
              <a:avLst>
                <a:gd name="adj" fmla="val 1232"/>
              </a:avLst>
            </a:pr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1" name="Google Shape;2151;p47"/>
          <p:cNvGrpSpPr/>
          <p:nvPr/>
        </p:nvGrpSpPr>
        <p:grpSpPr>
          <a:xfrm>
            <a:off x="7513594" y="3804849"/>
            <a:ext cx="867289" cy="1053982"/>
            <a:chOff x="7975155" y="539489"/>
            <a:chExt cx="763526" cy="927883"/>
          </a:xfrm>
        </p:grpSpPr>
        <p:grpSp>
          <p:nvGrpSpPr>
            <p:cNvPr id="2152" name="Google Shape;2152;p47"/>
            <p:cNvGrpSpPr/>
            <p:nvPr/>
          </p:nvGrpSpPr>
          <p:grpSpPr>
            <a:xfrm>
              <a:off x="7975155" y="683241"/>
              <a:ext cx="619774" cy="784131"/>
              <a:chOff x="1036750" y="2657625"/>
              <a:chExt cx="699125" cy="884525"/>
            </a:xfrm>
          </p:grpSpPr>
          <p:sp>
            <p:nvSpPr>
              <p:cNvPr id="2153" name="Google Shape;2153;p47"/>
              <p:cNvSpPr/>
              <p:nvPr/>
            </p:nvSpPr>
            <p:spPr>
              <a:xfrm>
                <a:off x="1036750" y="2657625"/>
                <a:ext cx="699125" cy="884525"/>
              </a:xfrm>
              <a:custGeom>
                <a:avLst/>
                <a:gdLst/>
                <a:ahLst/>
                <a:cxnLst/>
                <a:rect l="l" t="t" r="r" b="b"/>
                <a:pathLst>
                  <a:path w="27965" h="35381" extrusionOk="0">
                    <a:moveTo>
                      <a:pt x="1" y="0"/>
                    </a:moveTo>
                    <a:lnTo>
                      <a:pt x="1" y="35381"/>
                    </a:lnTo>
                    <a:lnTo>
                      <a:pt x="27965" y="35381"/>
                    </a:lnTo>
                    <a:lnTo>
                      <a:pt x="27965" y="6718"/>
                    </a:lnTo>
                    <a:lnTo>
                      <a:pt x="22038" y="0"/>
                    </a:lnTo>
                    <a:close/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4" name="Google Shape;2154;p47"/>
              <p:cNvSpPr/>
              <p:nvPr/>
            </p:nvSpPr>
            <p:spPr>
              <a:xfrm>
                <a:off x="1587675" y="2657625"/>
                <a:ext cx="148200" cy="167950"/>
              </a:xfrm>
              <a:custGeom>
                <a:avLst/>
                <a:gdLst/>
                <a:ahLst/>
                <a:cxnLst/>
                <a:rect l="l" t="t" r="r" b="b"/>
                <a:pathLst>
                  <a:path w="5928" h="6718" extrusionOk="0">
                    <a:moveTo>
                      <a:pt x="1" y="0"/>
                    </a:moveTo>
                    <a:lnTo>
                      <a:pt x="1" y="6718"/>
                    </a:lnTo>
                    <a:lnTo>
                      <a:pt x="5928" y="671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 w="190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5" name="Google Shape;2155;p47"/>
              <p:cNvSpPr/>
              <p:nvPr/>
            </p:nvSpPr>
            <p:spPr>
              <a:xfrm>
                <a:off x="1162150" y="2871925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6" name="Google Shape;2156;p47"/>
              <p:cNvSpPr/>
              <p:nvPr/>
            </p:nvSpPr>
            <p:spPr>
              <a:xfrm>
                <a:off x="1162150" y="292815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7" name="Google Shape;2157;p47"/>
              <p:cNvSpPr/>
              <p:nvPr/>
            </p:nvSpPr>
            <p:spPr>
              <a:xfrm>
                <a:off x="1162150" y="2984375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1"/>
                    </a:moveTo>
                    <a:lnTo>
                      <a:pt x="17934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" name="Google Shape;2158;p47"/>
              <p:cNvSpPr/>
              <p:nvPr/>
            </p:nvSpPr>
            <p:spPr>
              <a:xfrm>
                <a:off x="1162150" y="304060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1"/>
                    </a:moveTo>
                    <a:lnTo>
                      <a:pt x="17934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" name="Google Shape;2159;p47"/>
              <p:cNvSpPr/>
              <p:nvPr/>
            </p:nvSpPr>
            <p:spPr>
              <a:xfrm>
                <a:off x="1162150" y="309685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0" name="Google Shape;2160;p47"/>
              <p:cNvSpPr/>
              <p:nvPr/>
            </p:nvSpPr>
            <p:spPr>
              <a:xfrm>
                <a:off x="1162150" y="3153075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1" name="Google Shape;2161;p47"/>
              <p:cNvSpPr/>
              <p:nvPr/>
            </p:nvSpPr>
            <p:spPr>
              <a:xfrm>
                <a:off x="1162150" y="320855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2" name="Google Shape;2162;p47"/>
              <p:cNvSpPr/>
              <p:nvPr/>
            </p:nvSpPr>
            <p:spPr>
              <a:xfrm>
                <a:off x="1162150" y="3264775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1"/>
                    </a:moveTo>
                    <a:lnTo>
                      <a:pt x="17934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3" name="Google Shape;2163;p47"/>
              <p:cNvSpPr/>
              <p:nvPr/>
            </p:nvSpPr>
            <p:spPr>
              <a:xfrm>
                <a:off x="1162150" y="332100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1"/>
                    </a:moveTo>
                    <a:lnTo>
                      <a:pt x="17934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4" name="Google Shape;2164;p47"/>
              <p:cNvSpPr/>
              <p:nvPr/>
            </p:nvSpPr>
            <p:spPr>
              <a:xfrm>
                <a:off x="1162150" y="337725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5" name="Google Shape;2165;p47"/>
              <p:cNvSpPr/>
              <p:nvPr/>
            </p:nvSpPr>
            <p:spPr>
              <a:xfrm>
                <a:off x="1162150" y="3433475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66" name="Google Shape;2166;p47"/>
            <p:cNvGrpSpPr/>
            <p:nvPr/>
          </p:nvGrpSpPr>
          <p:grpSpPr>
            <a:xfrm>
              <a:off x="8051355" y="607041"/>
              <a:ext cx="619774" cy="784131"/>
              <a:chOff x="1036750" y="2657625"/>
              <a:chExt cx="699125" cy="884525"/>
            </a:xfrm>
          </p:grpSpPr>
          <p:sp>
            <p:nvSpPr>
              <p:cNvPr id="2167" name="Google Shape;2167;p47"/>
              <p:cNvSpPr/>
              <p:nvPr/>
            </p:nvSpPr>
            <p:spPr>
              <a:xfrm>
                <a:off x="1036750" y="2657625"/>
                <a:ext cx="699125" cy="884525"/>
              </a:xfrm>
              <a:custGeom>
                <a:avLst/>
                <a:gdLst/>
                <a:ahLst/>
                <a:cxnLst/>
                <a:rect l="l" t="t" r="r" b="b"/>
                <a:pathLst>
                  <a:path w="27965" h="35381" extrusionOk="0">
                    <a:moveTo>
                      <a:pt x="1" y="0"/>
                    </a:moveTo>
                    <a:lnTo>
                      <a:pt x="1" y="35381"/>
                    </a:lnTo>
                    <a:lnTo>
                      <a:pt x="27965" y="35381"/>
                    </a:lnTo>
                    <a:lnTo>
                      <a:pt x="27965" y="6718"/>
                    </a:lnTo>
                    <a:lnTo>
                      <a:pt x="22038" y="0"/>
                    </a:lnTo>
                    <a:close/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8" name="Google Shape;2168;p47"/>
              <p:cNvSpPr/>
              <p:nvPr/>
            </p:nvSpPr>
            <p:spPr>
              <a:xfrm>
                <a:off x="1587675" y="2657625"/>
                <a:ext cx="148200" cy="167950"/>
              </a:xfrm>
              <a:custGeom>
                <a:avLst/>
                <a:gdLst/>
                <a:ahLst/>
                <a:cxnLst/>
                <a:rect l="l" t="t" r="r" b="b"/>
                <a:pathLst>
                  <a:path w="5928" h="6718" extrusionOk="0">
                    <a:moveTo>
                      <a:pt x="1" y="0"/>
                    </a:moveTo>
                    <a:lnTo>
                      <a:pt x="1" y="6718"/>
                    </a:lnTo>
                    <a:lnTo>
                      <a:pt x="5928" y="671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 w="190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9" name="Google Shape;2169;p47"/>
              <p:cNvSpPr/>
              <p:nvPr/>
            </p:nvSpPr>
            <p:spPr>
              <a:xfrm>
                <a:off x="1162150" y="2871925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" name="Google Shape;2170;p47"/>
              <p:cNvSpPr/>
              <p:nvPr/>
            </p:nvSpPr>
            <p:spPr>
              <a:xfrm>
                <a:off x="1162150" y="292815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1" name="Google Shape;2171;p47"/>
              <p:cNvSpPr/>
              <p:nvPr/>
            </p:nvSpPr>
            <p:spPr>
              <a:xfrm>
                <a:off x="1162150" y="2984375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1"/>
                    </a:moveTo>
                    <a:lnTo>
                      <a:pt x="17934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" name="Google Shape;2172;p47"/>
              <p:cNvSpPr/>
              <p:nvPr/>
            </p:nvSpPr>
            <p:spPr>
              <a:xfrm>
                <a:off x="1162150" y="304060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1"/>
                    </a:moveTo>
                    <a:lnTo>
                      <a:pt x="17934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" name="Google Shape;2173;p47"/>
              <p:cNvSpPr/>
              <p:nvPr/>
            </p:nvSpPr>
            <p:spPr>
              <a:xfrm>
                <a:off x="1162150" y="309685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" name="Google Shape;2174;p47"/>
              <p:cNvSpPr/>
              <p:nvPr/>
            </p:nvSpPr>
            <p:spPr>
              <a:xfrm>
                <a:off x="1162150" y="3153075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5" name="Google Shape;2175;p47"/>
              <p:cNvSpPr/>
              <p:nvPr/>
            </p:nvSpPr>
            <p:spPr>
              <a:xfrm>
                <a:off x="1162150" y="320855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6" name="Google Shape;2176;p47"/>
              <p:cNvSpPr/>
              <p:nvPr/>
            </p:nvSpPr>
            <p:spPr>
              <a:xfrm>
                <a:off x="1162150" y="3264775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1"/>
                    </a:moveTo>
                    <a:lnTo>
                      <a:pt x="17934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7" name="Google Shape;2177;p47"/>
              <p:cNvSpPr/>
              <p:nvPr/>
            </p:nvSpPr>
            <p:spPr>
              <a:xfrm>
                <a:off x="1162150" y="332100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1"/>
                    </a:moveTo>
                    <a:lnTo>
                      <a:pt x="17934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" name="Google Shape;2178;p47"/>
              <p:cNvSpPr/>
              <p:nvPr/>
            </p:nvSpPr>
            <p:spPr>
              <a:xfrm>
                <a:off x="1162150" y="337725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9" name="Google Shape;2179;p47"/>
              <p:cNvSpPr/>
              <p:nvPr/>
            </p:nvSpPr>
            <p:spPr>
              <a:xfrm>
                <a:off x="1162150" y="3433475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80" name="Google Shape;2180;p47"/>
            <p:cNvGrpSpPr/>
            <p:nvPr/>
          </p:nvGrpSpPr>
          <p:grpSpPr>
            <a:xfrm>
              <a:off x="8118906" y="539489"/>
              <a:ext cx="619774" cy="784131"/>
              <a:chOff x="1036750" y="2657625"/>
              <a:chExt cx="699125" cy="884525"/>
            </a:xfrm>
          </p:grpSpPr>
          <p:sp>
            <p:nvSpPr>
              <p:cNvPr id="2181" name="Google Shape;2181;p47"/>
              <p:cNvSpPr/>
              <p:nvPr/>
            </p:nvSpPr>
            <p:spPr>
              <a:xfrm>
                <a:off x="1036750" y="2657625"/>
                <a:ext cx="699125" cy="884525"/>
              </a:xfrm>
              <a:custGeom>
                <a:avLst/>
                <a:gdLst/>
                <a:ahLst/>
                <a:cxnLst/>
                <a:rect l="l" t="t" r="r" b="b"/>
                <a:pathLst>
                  <a:path w="27965" h="35381" extrusionOk="0">
                    <a:moveTo>
                      <a:pt x="1" y="0"/>
                    </a:moveTo>
                    <a:lnTo>
                      <a:pt x="1" y="35381"/>
                    </a:lnTo>
                    <a:lnTo>
                      <a:pt x="27965" y="35381"/>
                    </a:lnTo>
                    <a:lnTo>
                      <a:pt x="27965" y="6718"/>
                    </a:lnTo>
                    <a:lnTo>
                      <a:pt x="22038" y="0"/>
                    </a:lnTo>
                    <a:close/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182" name="Google Shape;2182;p47"/>
              <p:cNvSpPr/>
              <p:nvPr/>
            </p:nvSpPr>
            <p:spPr>
              <a:xfrm>
                <a:off x="1587675" y="2657625"/>
                <a:ext cx="148200" cy="167950"/>
              </a:xfrm>
              <a:custGeom>
                <a:avLst/>
                <a:gdLst/>
                <a:ahLst/>
                <a:cxnLst/>
                <a:rect l="l" t="t" r="r" b="b"/>
                <a:pathLst>
                  <a:path w="5928" h="6718" extrusionOk="0">
                    <a:moveTo>
                      <a:pt x="1" y="0"/>
                    </a:moveTo>
                    <a:lnTo>
                      <a:pt x="1" y="6718"/>
                    </a:lnTo>
                    <a:lnTo>
                      <a:pt x="5928" y="671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 w="190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" name="Google Shape;2183;p47"/>
              <p:cNvSpPr/>
              <p:nvPr/>
            </p:nvSpPr>
            <p:spPr>
              <a:xfrm>
                <a:off x="1162150" y="2871925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" name="Google Shape;2184;p47"/>
              <p:cNvSpPr/>
              <p:nvPr/>
            </p:nvSpPr>
            <p:spPr>
              <a:xfrm>
                <a:off x="1162150" y="292815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" name="Google Shape;2185;p47"/>
              <p:cNvSpPr/>
              <p:nvPr/>
            </p:nvSpPr>
            <p:spPr>
              <a:xfrm>
                <a:off x="1162150" y="2984375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1"/>
                    </a:moveTo>
                    <a:lnTo>
                      <a:pt x="17934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6" name="Google Shape;2186;p47"/>
              <p:cNvSpPr/>
              <p:nvPr/>
            </p:nvSpPr>
            <p:spPr>
              <a:xfrm>
                <a:off x="1162150" y="304060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1"/>
                    </a:moveTo>
                    <a:lnTo>
                      <a:pt x="17934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7" name="Google Shape;2187;p47"/>
              <p:cNvSpPr/>
              <p:nvPr/>
            </p:nvSpPr>
            <p:spPr>
              <a:xfrm>
                <a:off x="1162150" y="309685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8" name="Google Shape;2188;p47"/>
              <p:cNvSpPr/>
              <p:nvPr/>
            </p:nvSpPr>
            <p:spPr>
              <a:xfrm>
                <a:off x="1162150" y="3153075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9" name="Google Shape;2189;p47"/>
              <p:cNvSpPr/>
              <p:nvPr/>
            </p:nvSpPr>
            <p:spPr>
              <a:xfrm>
                <a:off x="1162150" y="320855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0" name="Google Shape;2190;p47"/>
              <p:cNvSpPr/>
              <p:nvPr/>
            </p:nvSpPr>
            <p:spPr>
              <a:xfrm>
                <a:off x="1162150" y="3264775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1"/>
                    </a:moveTo>
                    <a:lnTo>
                      <a:pt x="17934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1" name="Google Shape;2191;p47"/>
              <p:cNvSpPr/>
              <p:nvPr/>
            </p:nvSpPr>
            <p:spPr>
              <a:xfrm>
                <a:off x="1162150" y="332100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1"/>
                    </a:moveTo>
                    <a:lnTo>
                      <a:pt x="17934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2" name="Google Shape;2192;p47"/>
              <p:cNvSpPr/>
              <p:nvPr/>
            </p:nvSpPr>
            <p:spPr>
              <a:xfrm>
                <a:off x="1162150" y="337725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3" name="Google Shape;2193;p47"/>
              <p:cNvSpPr/>
              <p:nvPr/>
            </p:nvSpPr>
            <p:spPr>
              <a:xfrm>
                <a:off x="1162150" y="3433475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2C05E9AF-C407-EE2F-B414-92F6D07B11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4453" y="266332"/>
            <a:ext cx="1315394" cy="147982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FCA7EDF-1D23-D8A4-0A7F-A71C0F78D6DD}"/>
              </a:ext>
            </a:extLst>
          </p:cNvPr>
          <p:cNvSpPr txBox="1"/>
          <p:nvPr/>
        </p:nvSpPr>
        <p:spPr>
          <a:xfrm>
            <a:off x="4238950" y="1338651"/>
            <a:ext cx="333794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Cyber</a:t>
            </a:r>
            <a:r>
              <a:rPr lang="en-US" b="1" dirty="0" err="1">
                <a:solidFill>
                  <a:srgbClr val="1B30F1"/>
                </a:solidFill>
              </a:rPr>
              <a:t>Lab</a:t>
            </a:r>
            <a:r>
              <a:rPr lang="bg-BG" dirty="0">
                <a:solidFill>
                  <a:srgbClr val="1B30F1"/>
                </a:solidFill>
              </a:rPr>
              <a:t> </a:t>
            </a:r>
            <a:r>
              <a:rPr lang="bg-BG" dirty="0"/>
              <a:t>е тестовата платформа за проверка на знанията. Тя е интегрирана в сайта и се достъпва след изглеждане на видеото.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A41ECAB-E5D7-F74D-505A-E29690BDF4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1695" y="1215780"/>
            <a:ext cx="2367770" cy="296815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1CD7B64-A7B5-45FF-87F2-B29A73176D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29002" y="0"/>
            <a:ext cx="414997" cy="41499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4D9A14C-C1DB-7486-8CCD-292B69206241}"/>
              </a:ext>
            </a:extLst>
          </p:cNvPr>
          <p:cNvSpPr txBox="1"/>
          <p:nvPr/>
        </p:nvSpPr>
        <p:spPr>
          <a:xfrm>
            <a:off x="723900" y="53609"/>
            <a:ext cx="55168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CyberSafe</a:t>
            </a:r>
            <a:r>
              <a:rPr lang="en-US" dirty="0"/>
              <a:t> </a:t>
            </a:r>
            <a:r>
              <a:rPr lang="bg-BG" dirty="0"/>
              <a:t>във бъдеще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10" name="Google Shape;2510;p52"/>
          <p:cNvGrpSpPr/>
          <p:nvPr/>
        </p:nvGrpSpPr>
        <p:grpSpPr>
          <a:xfrm>
            <a:off x="764145" y="475557"/>
            <a:ext cx="5045859" cy="2615894"/>
            <a:chOff x="3945750" y="152388"/>
            <a:chExt cx="5045859" cy="2615894"/>
          </a:xfrm>
        </p:grpSpPr>
        <p:sp>
          <p:nvSpPr>
            <p:cNvPr id="2511" name="Google Shape;2511;p52"/>
            <p:cNvSpPr/>
            <p:nvPr/>
          </p:nvSpPr>
          <p:spPr>
            <a:xfrm>
              <a:off x="3945773" y="152393"/>
              <a:ext cx="5045837" cy="2615889"/>
            </a:xfrm>
            <a:custGeom>
              <a:avLst/>
              <a:gdLst/>
              <a:ahLst/>
              <a:cxnLst/>
              <a:rect l="l" t="t" r="r" b="b"/>
              <a:pathLst>
                <a:path w="99972" h="49424" extrusionOk="0">
                  <a:moveTo>
                    <a:pt x="0" y="1"/>
                  </a:moveTo>
                  <a:lnTo>
                    <a:pt x="0" y="49424"/>
                  </a:lnTo>
                  <a:lnTo>
                    <a:pt x="99972" y="49424"/>
                  </a:lnTo>
                  <a:lnTo>
                    <a:pt x="99972" y="1"/>
                  </a:ln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52"/>
            <p:cNvSpPr/>
            <p:nvPr/>
          </p:nvSpPr>
          <p:spPr>
            <a:xfrm>
              <a:off x="3945750" y="152388"/>
              <a:ext cx="5045837" cy="270554"/>
            </a:xfrm>
            <a:custGeom>
              <a:avLst/>
              <a:gdLst/>
              <a:ahLst/>
              <a:cxnLst/>
              <a:rect l="l" t="t" r="r" b="b"/>
              <a:pathLst>
                <a:path w="99972" h="9029" extrusionOk="0">
                  <a:moveTo>
                    <a:pt x="0" y="1"/>
                  </a:moveTo>
                  <a:lnTo>
                    <a:pt x="0" y="9028"/>
                  </a:lnTo>
                  <a:lnTo>
                    <a:pt x="99972" y="9028"/>
                  </a:lnTo>
                  <a:lnTo>
                    <a:pt x="99972" y="1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2513" name="Google Shape;2513;p52"/>
            <p:cNvGrpSpPr/>
            <p:nvPr/>
          </p:nvGrpSpPr>
          <p:grpSpPr>
            <a:xfrm>
              <a:off x="8788026" y="217953"/>
              <a:ext cx="139356" cy="139356"/>
              <a:chOff x="3300229" y="786025"/>
              <a:chExt cx="116275" cy="116275"/>
            </a:xfrm>
          </p:grpSpPr>
          <p:sp>
            <p:nvSpPr>
              <p:cNvPr id="2514" name="Google Shape;2514;p52"/>
              <p:cNvSpPr/>
              <p:nvPr/>
            </p:nvSpPr>
            <p:spPr>
              <a:xfrm>
                <a:off x="3300229" y="786025"/>
                <a:ext cx="116275" cy="116275"/>
              </a:xfrm>
              <a:custGeom>
                <a:avLst/>
                <a:gdLst/>
                <a:ahLst/>
                <a:cxnLst/>
                <a:rect l="l" t="t" r="r" b="b"/>
                <a:pathLst>
                  <a:path w="4651" h="4651" extrusionOk="0">
                    <a:moveTo>
                      <a:pt x="0" y="0"/>
                    </a:moveTo>
                    <a:lnTo>
                      <a:pt x="0" y="4651"/>
                    </a:lnTo>
                    <a:lnTo>
                      <a:pt x="4651" y="4651"/>
                    </a:lnTo>
                    <a:lnTo>
                      <a:pt x="4651" y="0"/>
                    </a:ln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5" name="Google Shape;2515;p52"/>
              <p:cNvSpPr/>
              <p:nvPr/>
            </p:nvSpPr>
            <p:spPr>
              <a:xfrm>
                <a:off x="3335179" y="820975"/>
                <a:ext cx="45625" cy="45625"/>
              </a:xfrm>
              <a:custGeom>
                <a:avLst/>
                <a:gdLst/>
                <a:ahLst/>
                <a:cxnLst/>
                <a:rect l="l" t="t" r="r" b="b"/>
                <a:pathLst>
                  <a:path w="1825" h="1825" fill="none" extrusionOk="0">
                    <a:moveTo>
                      <a:pt x="1824" y="0"/>
                    </a:moveTo>
                    <a:lnTo>
                      <a:pt x="1" y="1824"/>
                    </a:lnTo>
                  </a:path>
                </a:pathLst>
              </a:custGeom>
              <a:noFill/>
              <a:ln w="19050" cap="flat" cmpd="sng">
                <a:solidFill>
                  <a:schemeClr val="l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6" name="Google Shape;2516;p52"/>
              <p:cNvSpPr/>
              <p:nvPr/>
            </p:nvSpPr>
            <p:spPr>
              <a:xfrm>
                <a:off x="3335179" y="820975"/>
                <a:ext cx="45625" cy="45625"/>
              </a:xfrm>
              <a:custGeom>
                <a:avLst/>
                <a:gdLst/>
                <a:ahLst/>
                <a:cxnLst/>
                <a:rect l="l" t="t" r="r" b="b"/>
                <a:pathLst>
                  <a:path w="1825" h="1825" fill="none" extrusionOk="0">
                    <a:moveTo>
                      <a:pt x="1" y="0"/>
                    </a:moveTo>
                    <a:lnTo>
                      <a:pt x="1824" y="1824"/>
                    </a:lnTo>
                  </a:path>
                </a:pathLst>
              </a:custGeom>
              <a:noFill/>
              <a:ln w="19050" cap="flat" cmpd="sng">
                <a:solidFill>
                  <a:schemeClr val="lt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517" name="Google Shape;2517;p52"/>
          <p:cNvSpPr txBox="1"/>
          <p:nvPr/>
        </p:nvSpPr>
        <p:spPr>
          <a:xfrm>
            <a:off x="1592938" y="4162461"/>
            <a:ext cx="5046000" cy="20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Please keep this slide for attribution</a:t>
            </a:r>
            <a:endParaRPr sz="1200" b="1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518" name="Google Shape;2518;p52"/>
          <p:cNvSpPr txBox="1">
            <a:spLocks noGrp="1"/>
          </p:cNvSpPr>
          <p:nvPr>
            <p:ph type="title"/>
          </p:nvPr>
        </p:nvSpPr>
        <p:spPr>
          <a:xfrm>
            <a:off x="884856" y="1113358"/>
            <a:ext cx="4889418" cy="99366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000" dirty="0"/>
              <a:t>Благодарим за вниманието!</a:t>
            </a:r>
            <a:endParaRPr sz="2000" dirty="0"/>
          </a:p>
        </p:txBody>
      </p:sp>
      <p:grpSp>
        <p:nvGrpSpPr>
          <p:cNvPr id="2520" name="Google Shape;2520;p52"/>
          <p:cNvGrpSpPr/>
          <p:nvPr/>
        </p:nvGrpSpPr>
        <p:grpSpPr>
          <a:xfrm>
            <a:off x="517665" y="2680858"/>
            <a:ext cx="992915" cy="1146064"/>
            <a:chOff x="7884700" y="3763925"/>
            <a:chExt cx="992915" cy="1146064"/>
          </a:xfrm>
        </p:grpSpPr>
        <p:grpSp>
          <p:nvGrpSpPr>
            <p:cNvPr id="2521" name="Google Shape;2521;p52"/>
            <p:cNvGrpSpPr/>
            <p:nvPr/>
          </p:nvGrpSpPr>
          <p:grpSpPr>
            <a:xfrm>
              <a:off x="7884700" y="3916325"/>
              <a:ext cx="840515" cy="993664"/>
              <a:chOff x="5565852" y="1147720"/>
              <a:chExt cx="840515" cy="993664"/>
            </a:xfrm>
          </p:grpSpPr>
          <p:sp>
            <p:nvSpPr>
              <p:cNvPr id="2522" name="Google Shape;2522;p52"/>
              <p:cNvSpPr/>
              <p:nvPr/>
            </p:nvSpPr>
            <p:spPr>
              <a:xfrm>
                <a:off x="5565852" y="1147720"/>
                <a:ext cx="840515" cy="993664"/>
              </a:xfrm>
              <a:custGeom>
                <a:avLst/>
                <a:gdLst/>
                <a:ahLst/>
                <a:cxnLst/>
                <a:rect l="l" t="t" r="r" b="b"/>
                <a:pathLst>
                  <a:path w="99972" h="9029" extrusionOk="0">
                    <a:moveTo>
                      <a:pt x="0" y="1"/>
                    </a:moveTo>
                    <a:lnTo>
                      <a:pt x="0" y="9028"/>
                    </a:lnTo>
                    <a:lnTo>
                      <a:pt x="99972" y="9028"/>
                    </a:lnTo>
                    <a:lnTo>
                      <a:pt x="99972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523" name="Google Shape;2523;p52"/>
              <p:cNvGrpSpPr/>
              <p:nvPr/>
            </p:nvGrpSpPr>
            <p:grpSpPr>
              <a:xfrm>
                <a:off x="6202848" y="1213287"/>
                <a:ext cx="139356" cy="139356"/>
                <a:chOff x="3300229" y="786025"/>
                <a:chExt cx="116275" cy="116275"/>
              </a:xfrm>
            </p:grpSpPr>
            <p:sp>
              <p:nvSpPr>
                <p:cNvPr id="2524" name="Google Shape;2524;p52"/>
                <p:cNvSpPr/>
                <p:nvPr/>
              </p:nvSpPr>
              <p:spPr>
                <a:xfrm>
                  <a:off x="3300229" y="786025"/>
                  <a:ext cx="116275" cy="11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1" h="4651" extrusionOk="0">
                      <a:moveTo>
                        <a:pt x="0" y="0"/>
                      </a:moveTo>
                      <a:lnTo>
                        <a:pt x="0" y="4651"/>
                      </a:lnTo>
                      <a:lnTo>
                        <a:pt x="4651" y="4651"/>
                      </a:lnTo>
                      <a:lnTo>
                        <a:pt x="465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5" name="Google Shape;2525;p52"/>
                <p:cNvSpPr/>
                <p:nvPr/>
              </p:nvSpPr>
              <p:spPr>
                <a:xfrm>
                  <a:off x="3335179" y="820975"/>
                  <a:ext cx="45625" cy="4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fill="none" extrusionOk="0">
                      <a:moveTo>
                        <a:pt x="1824" y="0"/>
                      </a:moveTo>
                      <a:lnTo>
                        <a:pt x="1" y="1824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lt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6" name="Google Shape;2526;p52"/>
                <p:cNvSpPr/>
                <p:nvPr/>
              </p:nvSpPr>
              <p:spPr>
                <a:xfrm>
                  <a:off x="3335179" y="820975"/>
                  <a:ext cx="45625" cy="4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fill="none" extrusionOk="0">
                      <a:moveTo>
                        <a:pt x="1" y="0"/>
                      </a:moveTo>
                      <a:lnTo>
                        <a:pt x="1824" y="1824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lt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527" name="Google Shape;2527;p52"/>
            <p:cNvGrpSpPr/>
            <p:nvPr/>
          </p:nvGrpSpPr>
          <p:grpSpPr>
            <a:xfrm>
              <a:off x="7960900" y="3840125"/>
              <a:ext cx="840515" cy="993664"/>
              <a:chOff x="5565852" y="1147720"/>
              <a:chExt cx="840515" cy="993664"/>
            </a:xfrm>
          </p:grpSpPr>
          <p:sp>
            <p:nvSpPr>
              <p:cNvPr id="2528" name="Google Shape;2528;p52"/>
              <p:cNvSpPr/>
              <p:nvPr/>
            </p:nvSpPr>
            <p:spPr>
              <a:xfrm>
                <a:off x="5565852" y="1147720"/>
                <a:ext cx="840515" cy="993664"/>
              </a:xfrm>
              <a:custGeom>
                <a:avLst/>
                <a:gdLst/>
                <a:ahLst/>
                <a:cxnLst/>
                <a:rect l="l" t="t" r="r" b="b"/>
                <a:pathLst>
                  <a:path w="99972" h="9029" extrusionOk="0">
                    <a:moveTo>
                      <a:pt x="0" y="1"/>
                    </a:moveTo>
                    <a:lnTo>
                      <a:pt x="0" y="9028"/>
                    </a:lnTo>
                    <a:lnTo>
                      <a:pt x="99972" y="9028"/>
                    </a:lnTo>
                    <a:lnTo>
                      <a:pt x="99972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529" name="Google Shape;2529;p52"/>
              <p:cNvGrpSpPr/>
              <p:nvPr/>
            </p:nvGrpSpPr>
            <p:grpSpPr>
              <a:xfrm>
                <a:off x="6202848" y="1213287"/>
                <a:ext cx="139356" cy="139356"/>
                <a:chOff x="3300229" y="786025"/>
                <a:chExt cx="116275" cy="116275"/>
              </a:xfrm>
            </p:grpSpPr>
            <p:sp>
              <p:nvSpPr>
                <p:cNvPr id="2530" name="Google Shape;2530;p52"/>
                <p:cNvSpPr/>
                <p:nvPr/>
              </p:nvSpPr>
              <p:spPr>
                <a:xfrm>
                  <a:off x="3300229" y="786025"/>
                  <a:ext cx="116275" cy="11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1" h="4651" extrusionOk="0">
                      <a:moveTo>
                        <a:pt x="0" y="0"/>
                      </a:moveTo>
                      <a:lnTo>
                        <a:pt x="0" y="4651"/>
                      </a:lnTo>
                      <a:lnTo>
                        <a:pt x="4651" y="4651"/>
                      </a:lnTo>
                      <a:lnTo>
                        <a:pt x="465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1" name="Google Shape;2531;p52"/>
                <p:cNvSpPr/>
                <p:nvPr/>
              </p:nvSpPr>
              <p:spPr>
                <a:xfrm>
                  <a:off x="3335179" y="820975"/>
                  <a:ext cx="45625" cy="4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fill="none" extrusionOk="0">
                      <a:moveTo>
                        <a:pt x="1824" y="0"/>
                      </a:moveTo>
                      <a:lnTo>
                        <a:pt x="1" y="1824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lt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2" name="Google Shape;2532;p52"/>
                <p:cNvSpPr/>
                <p:nvPr/>
              </p:nvSpPr>
              <p:spPr>
                <a:xfrm>
                  <a:off x="3335179" y="820975"/>
                  <a:ext cx="45625" cy="4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fill="none" extrusionOk="0">
                      <a:moveTo>
                        <a:pt x="1" y="0"/>
                      </a:moveTo>
                      <a:lnTo>
                        <a:pt x="1824" y="1824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lt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533" name="Google Shape;2533;p52"/>
            <p:cNvGrpSpPr/>
            <p:nvPr/>
          </p:nvGrpSpPr>
          <p:grpSpPr>
            <a:xfrm>
              <a:off x="8037100" y="3763925"/>
              <a:ext cx="840515" cy="993664"/>
              <a:chOff x="5565852" y="1147720"/>
              <a:chExt cx="840515" cy="993664"/>
            </a:xfrm>
          </p:grpSpPr>
          <p:sp>
            <p:nvSpPr>
              <p:cNvPr id="2534" name="Google Shape;2534;p52"/>
              <p:cNvSpPr/>
              <p:nvPr/>
            </p:nvSpPr>
            <p:spPr>
              <a:xfrm>
                <a:off x="5565852" y="1147720"/>
                <a:ext cx="840515" cy="993664"/>
              </a:xfrm>
              <a:custGeom>
                <a:avLst/>
                <a:gdLst/>
                <a:ahLst/>
                <a:cxnLst/>
                <a:rect l="l" t="t" r="r" b="b"/>
                <a:pathLst>
                  <a:path w="99972" h="9029" extrusionOk="0">
                    <a:moveTo>
                      <a:pt x="0" y="1"/>
                    </a:moveTo>
                    <a:lnTo>
                      <a:pt x="0" y="9028"/>
                    </a:lnTo>
                    <a:lnTo>
                      <a:pt x="99972" y="9028"/>
                    </a:lnTo>
                    <a:lnTo>
                      <a:pt x="99972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535" name="Google Shape;2535;p52"/>
              <p:cNvGrpSpPr/>
              <p:nvPr/>
            </p:nvGrpSpPr>
            <p:grpSpPr>
              <a:xfrm>
                <a:off x="6202848" y="1213287"/>
                <a:ext cx="139356" cy="139356"/>
                <a:chOff x="3300229" y="786025"/>
                <a:chExt cx="116275" cy="116275"/>
              </a:xfrm>
            </p:grpSpPr>
            <p:sp>
              <p:nvSpPr>
                <p:cNvPr id="2536" name="Google Shape;2536;p52"/>
                <p:cNvSpPr/>
                <p:nvPr/>
              </p:nvSpPr>
              <p:spPr>
                <a:xfrm>
                  <a:off x="3300229" y="786025"/>
                  <a:ext cx="116275" cy="11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1" h="4651" extrusionOk="0">
                      <a:moveTo>
                        <a:pt x="0" y="0"/>
                      </a:moveTo>
                      <a:lnTo>
                        <a:pt x="0" y="4651"/>
                      </a:lnTo>
                      <a:lnTo>
                        <a:pt x="4651" y="4651"/>
                      </a:lnTo>
                      <a:lnTo>
                        <a:pt x="465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7" name="Google Shape;2537;p52"/>
                <p:cNvSpPr/>
                <p:nvPr/>
              </p:nvSpPr>
              <p:spPr>
                <a:xfrm>
                  <a:off x="3335179" y="820975"/>
                  <a:ext cx="45625" cy="4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fill="none" extrusionOk="0">
                      <a:moveTo>
                        <a:pt x="1824" y="0"/>
                      </a:moveTo>
                      <a:lnTo>
                        <a:pt x="1" y="1824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lt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8" name="Google Shape;2538;p52"/>
                <p:cNvSpPr/>
                <p:nvPr/>
              </p:nvSpPr>
              <p:spPr>
                <a:xfrm>
                  <a:off x="3335179" y="820975"/>
                  <a:ext cx="45625" cy="4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fill="none" extrusionOk="0">
                      <a:moveTo>
                        <a:pt x="1" y="0"/>
                      </a:moveTo>
                      <a:lnTo>
                        <a:pt x="1824" y="1824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lt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2539" name="Google Shape;2539;p52"/>
          <p:cNvGrpSpPr/>
          <p:nvPr/>
        </p:nvGrpSpPr>
        <p:grpSpPr>
          <a:xfrm>
            <a:off x="849047" y="2947914"/>
            <a:ext cx="445265" cy="408435"/>
            <a:chOff x="6239572" y="4416273"/>
            <a:chExt cx="489625" cy="449175"/>
          </a:xfrm>
        </p:grpSpPr>
        <p:sp>
          <p:nvSpPr>
            <p:cNvPr id="2540" name="Google Shape;2540;p52"/>
            <p:cNvSpPr/>
            <p:nvPr/>
          </p:nvSpPr>
          <p:spPr>
            <a:xfrm>
              <a:off x="6239572" y="4416273"/>
              <a:ext cx="489625" cy="449175"/>
            </a:xfrm>
            <a:custGeom>
              <a:avLst/>
              <a:gdLst/>
              <a:ahLst/>
              <a:cxnLst/>
              <a:rect l="l" t="t" r="r" b="b"/>
              <a:pathLst>
                <a:path w="19585" h="17967" extrusionOk="0">
                  <a:moveTo>
                    <a:pt x="9792" y="1132"/>
                  </a:moveTo>
                  <a:cubicBezTo>
                    <a:pt x="10374" y="1132"/>
                    <a:pt x="10955" y="1424"/>
                    <a:pt x="11278" y="2009"/>
                  </a:cubicBezTo>
                  <a:lnTo>
                    <a:pt x="18111" y="14313"/>
                  </a:lnTo>
                  <a:cubicBezTo>
                    <a:pt x="18404" y="14838"/>
                    <a:pt x="18395" y="15481"/>
                    <a:pt x="18087" y="15998"/>
                  </a:cubicBezTo>
                  <a:cubicBezTo>
                    <a:pt x="17786" y="16518"/>
                    <a:pt x="17232" y="16834"/>
                    <a:pt x="16634" y="16834"/>
                  </a:cubicBezTo>
                  <a:cubicBezTo>
                    <a:pt x="16631" y="16834"/>
                    <a:pt x="16628" y="16834"/>
                    <a:pt x="16625" y="16834"/>
                  </a:cubicBezTo>
                  <a:lnTo>
                    <a:pt x="2962" y="16834"/>
                  </a:lnTo>
                  <a:cubicBezTo>
                    <a:pt x="1667" y="16834"/>
                    <a:pt x="849" y="15445"/>
                    <a:pt x="1474" y="14313"/>
                  </a:cubicBezTo>
                  <a:lnTo>
                    <a:pt x="8307" y="2009"/>
                  </a:lnTo>
                  <a:cubicBezTo>
                    <a:pt x="8630" y="1424"/>
                    <a:pt x="9211" y="1132"/>
                    <a:pt x="9792" y="1132"/>
                  </a:cubicBezTo>
                  <a:close/>
                  <a:moveTo>
                    <a:pt x="9792" y="1"/>
                  </a:moveTo>
                  <a:cubicBezTo>
                    <a:pt x="8763" y="1"/>
                    <a:pt x="7815" y="559"/>
                    <a:pt x="7317" y="1462"/>
                  </a:cubicBezTo>
                  <a:lnTo>
                    <a:pt x="483" y="13766"/>
                  </a:lnTo>
                  <a:cubicBezTo>
                    <a:pt x="0" y="14642"/>
                    <a:pt x="15" y="15711"/>
                    <a:pt x="523" y="16574"/>
                  </a:cubicBezTo>
                  <a:cubicBezTo>
                    <a:pt x="1033" y="17435"/>
                    <a:pt x="1960" y="17966"/>
                    <a:pt x="2962" y="17966"/>
                  </a:cubicBezTo>
                  <a:lnTo>
                    <a:pt x="16625" y="17966"/>
                  </a:lnTo>
                  <a:cubicBezTo>
                    <a:pt x="17625" y="17966"/>
                    <a:pt x="18555" y="17435"/>
                    <a:pt x="19062" y="16574"/>
                  </a:cubicBezTo>
                  <a:cubicBezTo>
                    <a:pt x="19572" y="15711"/>
                    <a:pt x="19585" y="14642"/>
                    <a:pt x="19101" y="13766"/>
                  </a:cubicBezTo>
                  <a:lnTo>
                    <a:pt x="12271" y="1462"/>
                  </a:lnTo>
                  <a:cubicBezTo>
                    <a:pt x="11770" y="559"/>
                    <a:pt x="10822" y="1"/>
                    <a:pt x="97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435D74"/>
                </a:solidFill>
              </a:endParaRPr>
            </a:p>
          </p:txBody>
        </p:sp>
        <p:sp>
          <p:nvSpPr>
            <p:cNvPr id="2541" name="Google Shape;2541;p52"/>
            <p:cNvSpPr/>
            <p:nvPr/>
          </p:nvSpPr>
          <p:spPr>
            <a:xfrm>
              <a:off x="6438550" y="4723875"/>
              <a:ext cx="88350" cy="84950"/>
            </a:xfrm>
            <a:custGeom>
              <a:avLst/>
              <a:gdLst/>
              <a:ahLst/>
              <a:cxnLst/>
              <a:rect l="l" t="t" r="r" b="b"/>
              <a:pathLst>
                <a:path w="3534" h="3398" extrusionOk="0">
                  <a:moveTo>
                    <a:pt x="1830" y="1132"/>
                  </a:moveTo>
                  <a:cubicBezTo>
                    <a:pt x="2122" y="1132"/>
                    <a:pt x="2401" y="1358"/>
                    <a:pt x="2401" y="1701"/>
                  </a:cubicBezTo>
                  <a:cubicBezTo>
                    <a:pt x="2401" y="2012"/>
                    <a:pt x="2147" y="2266"/>
                    <a:pt x="1833" y="2266"/>
                  </a:cubicBezTo>
                  <a:cubicBezTo>
                    <a:pt x="1329" y="2266"/>
                    <a:pt x="1076" y="1656"/>
                    <a:pt x="1432" y="1299"/>
                  </a:cubicBezTo>
                  <a:cubicBezTo>
                    <a:pt x="1548" y="1184"/>
                    <a:pt x="1691" y="1132"/>
                    <a:pt x="1830" y="1132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1" y="1683"/>
                    <a:pt x="146" y="2414"/>
                    <a:pt x="632" y="2900"/>
                  </a:cubicBezTo>
                  <a:cubicBezTo>
                    <a:pt x="957" y="3225"/>
                    <a:pt x="1391" y="3397"/>
                    <a:pt x="1833" y="3397"/>
                  </a:cubicBezTo>
                  <a:cubicBezTo>
                    <a:pt x="2052" y="3397"/>
                    <a:pt x="2273" y="3355"/>
                    <a:pt x="2483" y="3268"/>
                  </a:cubicBezTo>
                  <a:cubicBezTo>
                    <a:pt x="3117" y="3005"/>
                    <a:pt x="3533" y="2386"/>
                    <a:pt x="3533" y="1701"/>
                  </a:cubicBezTo>
                  <a:cubicBezTo>
                    <a:pt x="3530" y="762"/>
                    <a:pt x="2772" y="1"/>
                    <a:pt x="18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42" name="Google Shape;2542;p52"/>
            <p:cNvSpPr/>
            <p:nvPr/>
          </p:nvSpPr>
          <p:spPr>
            <a:xfrm>
              <a:off x="6441950" y="4497425"/>
              <a:ext cx="84950" cy="198250"/>
            </a:xfrm>
            <a:custGeom>
              <a:avLst/>
              <a:gdLst/>
              <a:ahLst/>
              <a:cxnLst/>
              <a:rect l="l" t="t" r="r" b="b"/>
              <a:pathLst>
                <a:path w="3398" h="7930" extrusionOk="0">
                  <a:moveTo>
                    <a:pt x="1697" y="1133"/>
                  </a:moveTo>
                  <a:cubicBezTo>
                    <a:pt x="2011" y="1133"/>
                    <a:pt x="2265" y="1387"/>
                    <a:pt x="2265" y="1701"/>
                  </a:cubicBezTo>
                  <a:lnTo>
                    <a:pt x="2265" y="6230"/>
                  </a:lnTo>
                  <a:cubicBezTo>
                    <a:pt x="2265" y="6544"/>
                    <a:pt x="2011" y="6797"/>
                    <a:pt x="1697" y="6797"/>
                  </a:cubicBezTo>
                  <a:cubicBezTo>
                    <a:pt x="1383" y="6797"/>
                    <a:pt x="1133" y="6544"/>
                    <a:pt x="1133" y="6230"/>
                  </a:cubicBezTo>
                  <a:lnTo>
                    <a:pt x="1133" y="1701"/>
                  </a:lnTo>
                  <a:cubicBezTo>
                    <a:pt x="1133" y="1387"/>
                    <a:pt x="1383" y="1133"/>
                    <a:pt x="1697" y="1133"/>
                  </a:cubicBezTo>
                  <a:close/>
                  <a:moveTo>
                    <a:pt x="1697" y="1"/>
                  </a:moveTo>
                  <a:cubicBezTo>
                    <a:pt x="758" y="1"/>
                    <a:pt x="1" y="762"/>
                    <a:pt x="1" y="1701"/>
                  </a:cubicBezTo>
                  <a:lnTo>
                    <a:pt x="1" y="6233"/>
                  </a:lnTo>
                  <a:cubicBezTo>
                    <a:pt x="1" y="7169"/>
                    <a:pt x="758" y="7930"/>
                    <a:pt x="1697" y="7930"/>
                  </a:cubicBezTo>
                  <a:cubicBezTo>
                    <a:pt x="2636" y="7930"/>
                    <a:pt x="3397" y="7169"/>
                    <a:pt x="3397" y="6233"/>
                  </a:cubicBezTo>
                  <a:lnTo>
                    <a:pt x="3397" y="1701"/>
                  </a:lnTo>
                  <a:cubicBezTo>
                    <a:pt x="3397" y="762"/>
                    <a:pt x="2636" y="1"/>
                    <a:pt x="16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2543" name="Google Shape;2543;p52"/>
          <p:cNvGrpSpPr/>
          <p:nvPr/>
        </p:nvGrpSpPr>
        <p:grpSpPr>
          <a:xfrm>
            <a:off x="8217301" y="347422"/>
            <a:ext cx="818067" cy="3327100"/>
            <a:chOff x="6815354" y="559999"/>
            <a:chExt cx="818067" cy="3327100"/>
          </a:xfrm>
        </p:grpSpPr>
        <p:grpSp>
          <p:nvGrpSpPr>
            <p:cNvPr id="2544" name="Google Shape;2544;p52"/>
            <p:cNvGrpSpPr/>
            <p:nvPr/>
          </p:nvGrpSpPr>
          <p:grpSpPr>
            <a:xfrm>
              <a:off x="6815354" y="559999"/>
              <a:ext cx="818067" cy="3327100"/>
              <a:chOff x="76228" y="76199"/>
              <a:chExt cx="818067" cy="3327100"/>
            </a:xfrm>
          </p:grpSpPr>
          <p:sp>
            <p:nvSpPr>
              <p:cNvPr id="2545" name="Google Shape;2545;p52"/>
              <p:cNvSpPr/>
              <p:nvPr/>
            </p:nvSpPr>
            <p:spPr>
              <a:xfrm>
                <a:off x="76273" y="76199"/>
                <a:ext cx="818021" cy="3327100"/>
              </a:xfrm>
              <a:custGeom>
                <a:avLst/>
                <a:gdLst/>
                <a:ahLst/>
                <a:cxnLst/>
                <a:rect l="l" t="t" r="r" b="b"/>
                <a:pathLst>
                  <a:path w="99972" h="49424" extrusionOk="0">
                    <a:moveTo>
                      <a:pt x="0" y="1"/>
                    </a:moveTo>
                    <a:lnTo>
                      <a:pt x="0" y="49424"/>
                    </a:lnTo>
                    <a:lnTo>
                      <a:pt x="99972" y="49424"/>
                    </a:lnTo>
                    <a:lnTo>
                      <a:pt x="99972" y="1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546" name="Google Shape;2546;p52"/>
              <p:cNvGrpSpPr/>
              <p:nvPr/>
            </p:nvGrpSpPr>
            <p:grpSpPr>
              <a:xfrm>
                <a:off x="76228" y="76200"/>
                <a:ext cx="818021" cy="270554"/>
                <a:chOff x="495021" y="1057247"/>
                <a:chExt cx="818021" cy="270554"/>
              </a:xfrm>
            </p:grpSpPr>
            <p:sp>
              <p:nvSpPr>
                <p:cNvPr id="2547" name="Google Shape;2547;p52"/>
                <p:cNvSpPr/>
                <p:nvPr/>
              </p:nvSpPr>
              <p:spPr>
                <a:xfrm flipH="1">
                  <a:off x="495021" y="1057247"/>
                  <a:ext cx="818021" cy="2705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72" h="9029" extrusionOk="0">
                      <a:moveTo>
                        <a:pt x="0" y="1"/>
                      </a:moveTo>
                      <a:lnTo>
                        <a:pt x="0" y="9028"/>
                      </a:lnTo>
                      <a:lnTo>
                        <a:pt x="99972" y="9028"/>
                      </a:lnTo>
                      <a:lnTo>
                        <a:pt x="99972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548" name="Google Shape;2548;p52"/>
                <p:cNvGrpSpPr/>
                <p:nvPr/>
              </p:nvGrpSpPr>
              <p:grpSpPr>
                <a:xfrm flipH="1">
                  <a:off x="559172" y="1122848"/>
                  <a:ext cx="560767" cy="139276"/>
                  <a:chOff x="4771000" y="1122848"/>
                  <a:chExt cx="560767" cy="139276"/>
                </a:xfrm>
              </p:grpSpPr>
              <p:grpSp>
                <p:nvGrpSpPr>
                  <p:cNvPr id="2549" name="Google Shape;2549;p52"/>
                  <p:cNvGrpSpPr/>
                  <p:nvPr/>
                </p:nvGrpSpPr>
                <p:grpSpPr>
                  <a:xfrm>
                    <a:off x="5192567" y="1122848"/>
                    <a:ext cx="139200" cy="139200"/>
                    <a:chOff x="5192567" y="1122848"/>
                    <a:chExt cx="139200" cy="139200"/>
                  </a:xfrm>
                </p:grpSpPr>
                <p:sp>
                  <p:nvSpPr>
                    <p:cNvPr id="2550" name="Google Shape;2550;p52"/>
                    <p:cNvSpPr/>
                    <p:nvPr/>
                  </p:nvSpPr>
                  <p:spPr>
                    <a:xfrm>
                      <a:off x="5192567" y="1122848"/>
                      <a:ext cx="139200" cy="139200"/>
                    </a:xfrm>
                    <a:prstGeom prst="ellipse">
                      <a:avLst/>
                    </a:prstGeom>
                    <a:solidFill>
                      <a:schemeClr val="lt1"/>
                    </a:solidFill>
                    <a:ln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51" name="Google Shape;2551;p52"/>
                    <p:cNvSpPr/>
                    <p:nvPr/>
                  </p:nvSpPr>
                  <p:spPr>
                    <a:xfrm rot="5400000">
                      <a:off x="5234842" y="1164441"/>
                      <a:ext cx="54682" cy="5468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25" h="1825" fill="none" extrusionOk="0">
                          <a:moveTo>
                            <a:pt x="1824" y="0"/>
                          </a:moveTo>
                          <a:lnTo>
                            <a:pt x="1" y="1824"/>
                          </a:lnTo>
                        </a:path>
                      </a:pathLst>
                    </a:custGeom>
                    <a:noFill/>
                    <a:ln w="19050" cap="flat" cmpd="sng">
                      <a:solidFill>
                        <a:schemeClr val="dk1"/>
                      </a:solidFill>
                      <a:prstDash val="solid"/>
                      <a:miter lim="30395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52" name="Google Shape;2552;p52"/>
                    <p:cNvSpPr/>
                    <p:nvPr/>
                  </p:nvSpPr>
                  <p:spPr>
                    <a:xfrm rot="5400000">
                      <a:off x="5234842" y="1164441"/>
                      <a:ext cx="54682" cy="5468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25" h="1825" fill="none" extrusionOk="0">
                          <a:moveTo>
                            <a:pt x="1" y="0"/>
                          </a:moveTo>
                          <a:lnTo>
                            <a:pt x="1824" y="1824"/>
                          </a:lnTo>
                        </a:path>
                      </a:pathLst>
                    </a:custGeom>
                    <a:noFill/>
                    <a:ln w="19050" cap="flat" cmpd="sng">
                      <a:solidFill>
                        <a:schemeClr val="dk1"/>
                      </a:solidFill>
                      <a:prstDash val="solid"/>
                      <a:miter lim="30395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553" name="Google Shape;2553;p52"/>
                  <p:cNvGrpSpPr/>
                  <p:nvPr/>
                </p:nvGrpSpPr>
                <p:grpSpPr>
                  <a:xfrm>
                    <a:off x="4771000" y="1122849"/>
                    <a:ext cx="139200" cy="139200"/>
                    <a:chOff x="5192500" y="1122925"/>
                    <a:chExt cx="139200" cy="139200"/>
                  </a:xfrm>
                </p:grpSpPr>
                <p:sp>
                  <p:nvSpPr>
                    <p:cNvPr id="2554" name="Google Shape;2554;p52"/>
                    <p:cNvSpPr/>
                    <p:nvPr/>
                  </p:nvSpPr>
                  <p:spPr>
                    <a:xfrm>
                      <a:off x="5192500" y="1122925"/>
                      <a:ext cx="139200" cy="139200"/>
                    </a:xfrm>
                    <a:prstGeom prst="ellipse">
                      <a:avLst/>
                    </a:prstGeom>
                    <a:solidFill>
                      <a:schemeClr val="lt1"/>
                    </a:solidFill>
                    <a:ln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55" name="Google Shape;2555;p52"/>
                    <p:cNvSpPr/>
                    <p:nvPr/>
                  </p:nvSpPr>
                  <p:spPr>
                    <a:xfrm rot="2700000">
                      <a:off x="5234299" y="1164701"/>
                      <a:ext cx="54684" cy="5468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825" h="1825" fill="none" extrusionOk="0">
                          <a:moveTo>
                            <a:pt x="1824" y="0"/>
                          </a:moveTo>
                          <a:lnTo>
                            <a:pt x="1" y="1824"/>
                          </a:lnTo>
                        </a:path>
                      </a:pathLst>
                    </a:custGeom>
                    <a:noFill/>
                    <a:ln w="19050" cap="flat" cmpd="sng">
                      <a:solidFill>
                        <a:schemeClr val="dk1"/>
                      </a:solidFill>
                      <a:prstDash val="solid"/>
                      <a:miter lim="30395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2556" name="Google Shape;2556;p52"/>
                  <p:cNvGrpSpPr/>
                  <p:nvPr/>
                </p:nvGrpSpPr>
                <p:grpSpPr>
                  <a:xfrm>
                    <a:off x="4981783" y="1122924"/>
                    <a:ext cx="139200" cy="139200"/>
                    <a:chOff x="4981783" y="1122924"/>
                    <a:chExt cx="139200" cy="139200"/>
                  </a:xfrm>
                </p:grpSpPr>
                <p:sp>
                  <p:nvSpPr>
                    <p:cNvPr id="2557" name="Google Shape;2557;p52"/>
                    <p:cNvSpPr/>
                    <p:nvPr/>
                  </p:nvSpPr>
                  <p:spPr>
                    <a:xfrm>
                      <a:off x="4981783" y="1122924"/>
                      <a:ext cx="139200" cy="139200"/>
                    </a:xfrm>
                    <a:prstGeom prst="ellipse">
                      <a:avLst/>
                    </a:prstGeom>
                    <a:solidFill>
                      <a:schemeClr val="lt1"/>
                    </a:solidFill>
                    <a:ln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58" name="Google Shape;2558;p52"/>
                    <p:cNvSpPr/>
                    <p:nvPr/>
                  </p:nvSpPr>
                  <p:spPr>
                    <a:xfrm>
                      <a:off x="5026333" y="1167474"/>
                      <a:ext cx="50100" cy="50100"/>
                    </a:xfrm>
                    <a:prstGeom prst="rect">
                      <a:avLst/>
                    </a:pr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</p:grpSp>
        <p:sp>
          <p:nvSpPr>
            <p:cNvPr id="2559" name="Google Shape;2559;p52"/>
            <p:cNvSpPr/>
            <p:nvPr/>
          </p:nvSpPr>
          <p:spPr>
            <a:xfrm>
              <a:off x="6966688" y="1016138"/>
              <a:ext cx="515400" cy="5154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52"/>
            <p:cNvSpPr/>
            <p:nvPr/>
          </p:nvSpPr>
          <p:spPr>
            <a:xfrm>
              <a:off x="6966688" y="1732338"/>
              <a:ext cx="515400" cy="5154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52"/>
            <p:cNvSpPr/>
            <p:nvPr/>
          </p:nvSpPr>
          <p:spPr>
            <a:xfrm>
              <a:off x="6966688" y="2448538"/>
              <a:ext cx="515400" cy="5154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52"/>
            <p:cNvSpPr/>
            <p:nvPr/>
          </p:nvSpPr>
          <p:spPr>
            <a:xfrm>
              <a:off x="6966688" y="3164738"/>
              <a:ext cx="515400" cy="5154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63" name="Google Shape;2563;p52"/>
          <p:cNvGrpSpPr/>
          <p:nvPr/>
        </p:nvGrpSpPr>
        <p:grpSpPr>
          <a:xfrm>
            <a:off x="8422639" y="3006184"/>
            <a:ext cx="407391" cy="407391"/>
            <a:chOff x="4500573" y="2571753"/>
            <a:chExt cx="417024" cy="417024"/>
          </a:xfrm>
        </p:grpSpPr>
        <p:sp>
          <p:nvSpPr>
            <p:cNvPr id="2564" name="Google Shape;2564;p52"/>
            <p:cNvSpPr/>
            <p:nvPr/>
          </p:nvSpPr>
          <p:spPr>
            <a:xfrm>
              <a:off x="4550263" y="2632817"/>
              <a:ext cx="317683" cy="293244"/>
            </a:xfrm>
            <a:custGeom>
              <a:avLst/>
              <a:gdLst/>
              <a:ahLst/>
              <a:cxnLst/>
              <a:rect l="l" t="t" r="r" b="b"/>
              <a:pathLst>
                <a:path w="15222" h="14051" extrusionOk="0">
                  <a:moveTo>
                    <a:pt x="7616" y="1172"/>
                  </a:moveTo>
                  <a:cubicBezTo>
                    <a:pt x="8529" y="1202"/>
                    <a:pt x="10613" y="1570"/>
                    <a:pt x="10613" y="4280"/>
                  </a:cubicBezTo>
                  <a:cubicBezTo>
                    <a:pt x="10613" y="4791"/>
                    <a:pt x="10565" y="5662"/>
                    <a:pt x="10565" y="5683"/>
                  </a:cubicBezTo>
                  <a:cubicBezTo>
                    <a:pt x="10565" y="6490"/>
                    <a:pt x="11186" y="6530"/>
                    <a:pt x="11312" y="6530"/>
                  </a:cubicBezTo>
                  <a:cubicBezTo>
                    <a:pt x="11563" y="6530"/>
                    <a:pt x="11867" y="6461"/>
                    <a:pt x="12149" y="6399"/>
                  </a:cubicBezTo>
                  <a:lnTo>
                    <a:pt x="12149" y="6399"/>
                  </a:lnTo>
                  <a:cubicBezTo>
                    <a:pt x="11697" y="6589"/>
                    <a:pt x="10875" y="6838"/>
                    <a:pt x="10875" y="7608"/>
                  </a:cubicBezTo>
                  <a:cubicBezTo>
                    <a:pt x="10875" y="9260"/>
                    <a:pt x="12294" y="9897"/>
                    <a:pt x="13233" y="10316"/>
                  </a:cubicBezTo>
                  <a:cubicBezTo>
                    <a:pt x="13419" y="10399"/>
                    <a:pt x="13661" y="10509"/>
                    <a:pt x="13838" y="10608"/>
                  </a:cubicBezTo>
                  <a:cubicBezTo>
                    <a:pt x="13590" y="10652"/>
                    <a:pt x="13247" y="10703"/>
                    <a:pt x="12826" y="10802"/>
                  </a:cubicBezTo>
                  <a:cubicBezTo>
                    <a:pt x="12446" y="10894"/>
                    <a:pt x="12149" y="11195"/>
                    <a:pt x="12067" y="11574"/>
                  </a:cubicBezTo>
                  <a:cubicBezTo>
                    <a:pt x="12058" y="11614"/>
                    <a:pt x="12049" y="11652"/>
                    <a:pt x="12041" y="11683"/>
                  </a:cubicBezTo>
                  <a:cubicBezTo>
                    <a:pt x="11837" y="11646"/>
                    <a:pt x="11549" y="11584"/>
                    <a:pt x="11156" y="11584"/>
                  </a:cubicBezTo>
                  <a:cubicBezTo>
                    <a:pt x="10220" y="11584"/>
                    <a:pt x="9658" y="11968"/>
                    <a:pt x="9161" y="12306"/>
                  </a:cubicBezTo>
                  <a:cubicBezTo>
                    <a:pt x="8711" y="12614"/>
                    <a:pt x="8322" y="12879"/>
                    <a:pt x="7611" y="12881"/>
                  </a:cubicBezTo>
                  <a:cubicBezTo>
                    <a:pt x="6900" y="12879"/>
                    <a:pt x="6511" y="12614"/>
                    <a:pt x="6060" y="12306"/>
                  </a:cubicBezTo>
                  <a:cubicBezTo>
                    <a:pt x="5563" y="11968"/>
                    <a:pt x="5000" y="11584"/>
                    <a:pt x="4064" y="11584"/>
                  </a:cubicBezTo>
                  <a:cubicBezTo>
                    <a:pt x="3671" y="11584"/>
                    <a:pt x="3381" y="11646"/>
                    <a:pt x="3180" y="11683"/>
                  </a:cubicBezTo>
                  <a:cubicBezTo>
                    <a:pt x="3171" y="11652"/>
                    <a:pt x="3164" y="11614"/>
                    <a:pt x="3155" y="11574"/>
                  </a:cubicBezTo>
                  <a:cubicBezTo>
                    <a:pt x="3072" y="11195"/>
                    <a:pt x="2775" y="10894"/>
                    <a:pt x="2394" y="10802"/>
                  </a:cubicBezTo>
                  <a:cubicBezTo>
                    <a:pt x="1973" y="10703"/>
                    <a:pt x="1630" y="10652"/>
                    <a:pt x="1384" y="10608"/>
                  </a:cubicBezTo>
                  <a:cubicBezTo>
                    <a:pt x="1559" y="10509"/>
                    <a:pt x="1803" y="10399"/>
                    <a:pt x="1987" y="10316"/>
                  </a:cubicBezTo>
                  <a:cubicBezTo>
                    <a:pt x="2927" y="9897"/>
                    <a:pt x="4347" y="9260"/>
                    <a:pt x="4347" y="7608"/>
                  </a:cubicBezTo>
                  <a:cubicBezTo>
                    <a:pt x="4347" y="6838"/>
                    <a:pt x="3525" y="6589"/>
                    <a:pt x="3072" y="6399"/>
                  </a:cubicBezTo>
                  <a:lnTo>
                    <a:pt x="3072" y="6399"/>
                  </a:lnTo>
                  <a:cubicBezTo>
                    <a:pt x="3355" y="6461"/>
                    <a:pt x="3657" y="6530"/>
                    <a:pt x="3910" y="6530"/>
                  </a:cubicBezTo>
                  <a:cubicBezTo>
                    <a:pt x="4034" y="6530"/>
                    <a:pt x="4655" y="6490"/>
                    <a:pt x="4655" y="5683"/>
                  </a:cubicBezTo>
                  <a:cubicBezTo>
                    <a:pt x="4655" y="5662"/>
                    <a:pt x="4609" y="4793"/>
                    <a:pt x="4609" y="4280"/>
                  </a:cubicBezTo>
                  <a:cubicBezTo>
                    <a:pt x="4609" y="1558"/>
                    <a:pt x="6698" y="1199"/>
                    <a:pt x="7616" y="1172"/>
                  </a:cubicBezTo>
                  <a:close/>
                  <a:moveTo>
                    <a:pt x="7602" y="1"/>
                  </a:moveTo>
                  <a:cubicBezTo>
                    <a:pt x="7201" y="11"/>
                    <a:pt x="6164" y="98"/>
                    <a:pt x="5219" y="691"/>
                  </a:cubicBezTo>
                  <a:cubicBezTo>
                    <a:pt x="4407" y="1200"/>
                    <a:pt x="3438" y="2237"/>
                    <a:pt x="3438" y="4280"/>
                  </a:cubicBezTo>
                  <a:cubicBezTo>
                    <a:pt x="3438" y="4714"/>
                    <a:pt x="3454" y="5041"/>
                    <a:pt x="3466" y="5288"/>
                  </a:cubicBezTo>
                  <a:cubicBezTo>
                    <a:pt x="3176" y="5225"/>
                    <a:pt x="2914" y="5159"/>
                    <a:pt x="2711" y="5159"/>
                  </a:cubicBezTo>
                  <a:cubicBezTo>
                    <a:pt x="2005" y="5159"/>
                    <a:pt x="1492" y="5593"/>
                    <a:pt x="1492" y="6187"/>
                  </a:cubicBezTo>
                  <a:cubicBezTo>
                    <a:pt x="1492" y="7031"/>
                    <a:pt x="2302" y="7355"/>
                    <a:pt x="2785" y="7547"/>
                  </a:cubicBezTo>
                  <a:cubicBezTo>
                    <a:pt x="2907" y="7595"/>
                    <a:pt x="3077" y="7664"/>
                    <a:pt x="3173" y="7717"/>
                  </a:cubicBezTo>
                  <a:cubicBezTo>
                    <a:pt x="3084" y="8885"/>
                    <a:pt x="1453" y="9124"/>
                    <a:pt x="595" y="9723"/>
                  </a:cubicBezTo>
                  <a:cubicBezTo>
                    <a:pt x="201" y="9999"/>
                    <a:pt x="1" y="10337"/>
                    <a:pt x="1" y="10730"/>
                  </a:cubicBezTo>
                  <a:cubicBezTo>
                    <a:pt x="1" y="11119"/>
                    <a:pt x="194" y="11425"/>
                    <a:pt x="547" y="11590"/>
                  </a:cubicBezTo>
                  <a:cubicBezTo>
                    <a:pt x="892" y="11752"/>
                    <a:pt x="1340" y="11765"/>
                    <a:pt x="2032" y="11920"/>
                  </a:cubicBezTo>
                  <a:cubicBezTo>
                    <a:pt x="2081" y="12138"/>
                    <a:pt x="2134" y="12318"/>
                    <a:pt x="2231" y="12474"/>
                  </a:cubicBezTo>
                  <a:cubicBezTo>
                    <a:pt x="2428" y="12789"/>
                    <a:pt x="2691" y="12874"/>
                    <a:pt x="2981" y="12874"/>
                  </a:cubicBezTo>
                  <a:cubicBezTo>
                    <a:pt x="3325" y="12874"/>
                    <a:pt x="3708" y="12754"/>
                    <a:pt x="4064" y="12754"/>
                  </a:cubicBezTo>
                  <a:cubicBezTo>
                    <a:pt x="4639" y="12754"/>
                    <a:pt x="4975" y="12984"/>
                    <a:pt x="5400" y="13274"/>
                  </a:cubicBezTo>
                  <a:cubicBezTo>
                    <a:pt x="5907" y="13619"/>
                    <a:pt x="6537" y="14050"/>
                    <a:pt x="7609" y="14050"/>
                  </a:cubicBezTo>
                  <a:lnTo>
                    <a:pt x="7611" y="14050"/>
                  </a:lnTo>
                  <a:cubicBezTo>
                    <a:pt x="8683" y="14050"/>
                    <a:pt x="9315" y="13620"/>
                    <a:pt x="9821" y="13274"/>
                  </a:cubicBezTo>
                  <a:cubicBezTo>
                    <a:pt x="10247" y="12984"/>
                    <a:pt x="10581" y="12754"/>
                    <a:pt x="11156" y="12754"/>
                  </a:cubicBezTo>
                  <a:cubicBezTo>
                    <a:pt x="11621" y="12754"/>
                    <a:pt x="11881" y="12881"/>
                    <a:pt x="12228" y="12881"/>
                  </a:cubicBezTo>
                  <a:cubicBezTo>
                    <a:pt x="12647" y="12881"/>
                    <a:pt x="12874" y="12660"/>
                    <a:pt x="12991" y="12474"/>
                  </a:cubicBezTo>
                  <a:cubicBezTo>
                    <a:pt x="13088" y="12318"/>
                    <a:pt x="13139" y="12136"/>
                    <a:pt x="13189" y="11920"/>
                  </a:cubicBezTo>
                  <a:cubicBezTo>
                    <a:pt x="13880" y="11765"/>
                    <a:pt x="14328" y="11752"/>
                    <a:pt x="14673" y="11590"/>
                  </a:cubicBezTo>
                  <a:cubicBezTo>
                    <a:pt x="15027" y="11425"/>
                    <a:pt x="15221" y="11119"/>
                    <a:pt x="15221" y="10730"/>
                  </a:cubicBezTo>
                  <a:cubicBezTo>
                    <a:pt x="15221" y="10337"/>
                    <a:pt x="15020" y="9999"/>
                    <a:pt x="14625" y="9723"/>
                  </a:cubicBezTo>
                  <a:cubicBezTo>
                    <a:pt x="13769" y="9124"/>
                    <a:pt x="12136" y="8885"/>
                    <a:pt x="12048" y="7717"/>
                  </a:cubicBezTo>
                  <a:cubicBezTo>
                    <a:pt x="12143" y="7664"/>
                    <a:pt x="12313" y="7595"/>
                    <a:pt x="12435" y="7547"/>
                  </a:cubicBezTo>
                  <a:cubicBezTo>
                    <a:pt x="12918" y="7355"/>
                    <a:pt x="13728" y="7031"/>
                    <a:pt x="13728" y="6187"/>
                  </a:cubicBezTo>
                  <a:cubicBezTo>
                    <a:pt x="13728" y="5593"/>
                    <a:pt x="13215" y="5159"/>
                    <a:pt x="12509" y="5159"/>
                  </a:cubicBezTo>
                  <a:cubicBezTo>
                    <a:pt x="12306" y="5159"/>
                    <a:pt x="12044" y="5225"/>
                    <a:pt x="11754" y="5288"/>
                  </a:cubicBezTo>
                  <a:cubicBezTo>
                    <a:pt x="11768" y="5041"/>
                    <a:pt x="11782" y="4714"/>
                    <a:pt x="11782" y="4280"/>
                  </a:cubicBezTo>
                  <a:cubicBezTo>
                    <a:pt x="11782" y="2246"/>
                    <a:pt x="10822" y="1211"/>
                    <a:pt x="10017" y="700"/>
                  </a:cubicBezTo>
                  <a:cubicBezTo>
                    <a:pt x="9076" y="105"/>
                    <a:pt x="8037" y="13"/>
                    <a:pt x="76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52"/>
            <p:cNvSpPr/>
            <p:nvPr/>
          </p:nvSpPr>
          <p:spPr>
            <a:xfrm>
              <a:off x="4500573" y="2571753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17017" y="1172"/>
                  </a:moveTo>
                  <a:cubicBezTo>
                    <a:pt x="17990" y="1172"/>
                    <a:pt x="18812" y="1975"/>
                    <a:pt x="18812" y="2927"/>
                  </a:cubicBezTo>
                  <a:lnTo>
                    <a:pt x="18812" y="17017"/>
                  </a:lnTo>
                  <a:cubicBezTo>
                    <a:pt x="18812" y="17990"/>
                    <a:pt x="17990" y="18811"/>
                    <a:pt x="17017" y="18811"/>
                  </a:cubicBezTo>
                  <a:lnTo>
                    <a:pt x="2966" y="18811"/>
                  </a:lnTo>
                  <a:cubicBezTo>
                    <a:pt x="1993" y="18811"/>
                    <a:pt x="1172" y="17990"/>
                    <a:pt x="1172" y="17017"/>
                  </a:cubicBezTo>
                  <a:lnTo>
                    <a:pt x="1172" y="2927"/>
                  </a:lnTo>
                  <a:cubicBezTo>
                    <a:pt x="1172" y="1975"/>
                    <a:pt x="1993" y="1172"/>
                    <a:pt x="2966" y="1172"/>
                  </a:cubicBezTo>
                  <a:close/>
                  <a:moveTo>
                    <a:pt x="2966" y="1"/>
                  </a:moveTo>
                  <a:cubicBezTo>
                    <a:pt x="1349" y="1"/>
                    <a:pt x="1" y="1310"/>
                    <a:pt x="1" y="2927"/>
                  </a:cubicBezTo>
                  <a:lnTo>
                    <a:pt x="1" y="17015"/>
                  </a:lnTo>
                  <a:cubicBezTo>
                    <a:pt x="1" y="18636"/>
                    <a:pt x="1349" y="19982"/>
                    <a:pt x="2966" y="19982"/>
                  </a:cubicBezTo>
                  <a:lnTo>
                    <a:pt x="17017" y="19982"/>
                  </a:lnTo>
                  <a:cubicBezTo>
                    <a:pt x="18635" y="19982"/>
                    <a:pt x="19982" y="18634"/>
                    <a:pt x="19982" y="17015"/>
                  </a:cubicBezTo>
                  <a:lnTo>
                    <a:pt x="19982" y="2927"/>
                  </a:lnTo>
                  <a:cubicBezTo>
                    <a:pt x="19982" y="1310"/>
                    <a:pt x="18635" y="1"/>
                    <a:pt x="170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66" name="Google Shape;2566;p52"/>
          <p:cNvSpPr/>
          <p:nvPr/>
        </p:nvSpPr>
        <p:spPr>
          <a:xfrm>
            <a:off x="8422643" y="857588"/>
            <a:ext cx="407383" cy="407383"/>
          </a:xfrm>
          <a:custGeom>
            <a:avLst/>
            <a:gdLst/>
            <a:ahLst/>
            <a:cxnLst/>
            <a:rect l="l" t="t" r="r" b="b"/>
            <a:pathLst>
              <a:path w="19982" h="19982" extrusionOk="0">
                <a:moveTo>
                  <a:pt x="14602" y="3500"/>
                </a:moveTo>
                <a:cubicBezTo>
                  <a:pt x="15137" y="3500"/>
                  <a:pt x="15682" y="3563"/>
                  <a:pt x="16247" y="3689"/>
                </a:cubicBezTo>
                <a:cubicBezTo>
                  <a:pt x="16179" y="4154"/>
                  <a:pt x="16095" y="4705"/>
                  <a:pt x="16033" y="5120"/>
                </a:cubicBezTo>
                <a:cubicBezTo>
                  <a:pt x="15810" y="5075"/>
                  <a:pt x="15484" y="5035"/>
                  <a:pt x="15150" y="5035"/>
                </a:cubicBezTo>
                <a:cubicBezTo>
                  <a:pt x="14968" y="5035"/>
                  <a:pt x="14783" y="5047"/>
                  <a:pt x="14611" y="5076"/>
                </a:cubicBezTo>
                <a:cubicBezTo>
                  <a:pt x="13536" y="5258"/>
                  <a:pt x="12918" y="5925"/>
                  <a:pt x="12918" y="6907"/>
                </a:cubicBezTo>
                <a:lnTo>
                  <a:pt x="12918" y="8819"/>
                </a:lnTo>
                <a:cubicBezTo>
                  <a:pt x="12918" y="9143"/>
                  <a:pt x="13180" y="9405"/>
                  <a:pt x="13504" y="9405"/>
                </a:cubicBezTo>
                <a:lnTo>
                  <a:pt x="15681" y="9405"/>
                </a:lnTo>
                <a:lnTo>
                  <a:pt x="15388" y="10576"/>
                </a:lnTo>
                <a:lnTo>
                  <a:pt x="13504" y="10576"/>
                </a:lnTo>
                <a:cubicBezTo>
                  <a:pt x="13180" y="10576"/>
                  <a:pt x="12918" y="10838"/>
                  <a:pt x="12918" y="11161"/>
                </a:cubicBezTo>
                <a:lnTo>
                  <a:pt x="12918" y="18811"/>
                </a:lnTo>
                <a:lnTo>
                  <a:pt x="11162" y="18811"/>
                </a:lnTo>
                <a:lnTo>
                  <a:pt x="11162" y="11161"/>
                </a:lnTo>
                <a:cubicBezTo>
                  <a:pt x="11162" y="10838"/>
                  <a:pt x="10900" y="10576"/>
                  <a:pt x="10576" y="10576"/>
                </a:cubicBezTo>
                <a:lnTo>
                  <a:pt x="9407" y="10576"/>
                </a:lnTo>
                <a:lnTo>
                  <a:pt x="9407" y="9405"/>
                </a:lnTo>
                <a:lnTo>
                  <a:pt x="10576" y="9405"/>
                </a:lnTo>
                <a:cubicBezTo>
                  <a:pt x="10900" y="9405"/>
                  <a:pt x="11162" y="9143"/>
                  <a:pt x="11162" y="8821"/>
                </a:cubicBezTo>
                <a:cubicBezTo>
                  <a:pt x="11162" y="7215"/>
                  <a:pt x="11162" y="6481"/>
                  <a:pt x="11162" y="6143"/>
                </a:cubicBezTo>
                <a:cubicBezTo>
                  <a:pt x="11162" y="5520"/>
                  <a:pt x="11163" y="4843"/>
                  <a:pt x="11770" y="4324"/>
                </a:cubicBezTo>
                <a:cubicBezTo>
                  <a:pt x="12234" y="3928"/>
                  <a:pt x="12823" y="3687"/>
                  <a:pt x="13628" y="3571"/>
                </a:cubicBezTo>
                <a:cubicBezTo>
                  <a:pt x="13950" y="3524"/>
                  <a:pt x="14274" y="3500"/>
                  <a:pt x="14602" y="3500"/>
                </a:cubicBezTo>
                <a:close/>
                <a:moveTo>
                  <a:pt x="17017" y="1170"/>
                </a:moveTo>
                <a:cubicBezTo>
                  <a:pt x="17990" y="1170"/>
                  <a:pt x="18811" y="1975"/>
                  <a:pt x="18811" y="2927"/>
                </a:cubicBezTo>
                <a:lnTo>
                  <a:pt x="18811" y="17056"/>
                </a:lnTo>
                <a:cubicBezTo>
                  <a:pt x="18811" y="18023"/>
                  <a:pt x="18024" y="18811"/>
                  <a:pt x="17056" y="18811"/>
                </a:cubicBezTo>
                <a:lnTo>
                  <a:pt x="14089" y="18811"/>
                </a:lnTo>
                <a:lnTo>
                  <a:pt x="14089" y="11747"/>
                </a:lnTo>
                <a:lnTo>
                  <a:pt x="15846" y="11747"/>
                </a:lnTo>
                <a:cubicBezTo>
                  <a:pt x="16115" y="11747"/>
                  <a:pt x="16348" y="11565"/>
                  <a:pt x="16414" y="11305"/>
                </a:cubicBezTo>
                <a:lnTo>
                  <a:pt x="16999" y="8963"/>
                </a:lnTo>
                <a:cubicBezTo>
                  <a:pt x="17042" y="8787"/>
                  <a:pt x="17003" y="8602"/>
                  <a:pt x="16893" y="8460"/>
                </a:cubicBezTo>
                <a:cubicBezTo>
                  <a:pt x="16782" y="8317"/>
                  <a:pt x="16612" y="8235"/>
                  <a:pt x="16431" y="8235"/>
                </a:cubicBezTo>
                <a:lnTo>
                  <a:pt x="14089" y="8235"/>
                </a:lnTo>
                <a:lnTo>
                  <a:pt x="14089" y="6909"/>
                </a:lnTo>
                <a:cubicBezTo>
                  <a:pt x="14089" y="6638"/>
                  <a:pt x="14144" y="6343"/>
                  <a:pt x="14808" y="6229"/>
                </a:cubicBezTo>
                <a:cubicBezTo>
                  <a:pt x="14936" y="6208"/>
                  <a:pt x="15061" y="6199"/>
                  <a:pt x="15182" y="6199"/>
                </a:cubicBezTo>
                <a:cubicBezTo>
                  <a:pt x="15552" y="6199"/>
                  <a:pt x="15890" y="6283"/>
                  <a:pt x="16198" y="6360"/>
                </a:cubicBezTo>
                <a:cubicBezTo>
                  <a:pt x="16304" y="6387"/>
                  <a:pt x="16415" y="6421"/>
                  <a:pt x="16532" y="6421"/>
                </a:cubicBezTo>
                <a:cubicBezTo>
                  <a:pt x="16632" y="6421"/>
                  <a:pt x="16736" y="6396"/>
                  <a:pt x="16847" y="6321"/>
                </a:cubicBezTo>
                <a:cubicBezTo>
                  <a:pt x="16983" y="6229"/>
                  <a:pt x="17074" y="6084"/>
                  <a:pt x="17098" y="5923"/>
                </a:cubicBezTo>
                <a:cubicBezTo>
                  <a:pt x="17098" y="5923"/>
                  <a:pt x="17362" y="4156"/>
                  <a:pt x="17482" y="3339"/>
                </a:cubicBezTo>
                <a:cubicBezTo>
                  <a:pt x="17525" y="3049"/>
                  <a:pt x="17346" y="2769"/>
                  <a:pt x="17063" y="2690"/>
                </a:cubicBezTo>
                <a:cubicBezTo>
                  <a:pt x="16267" y="2463"/>
                  <a:pt x="15346" y="2343"/>
                  <a:pt x="14504" y="2343"/>
                </a:cubicBezTo>
                <a:cubicBezTo>
                  <a:pt x="14137" y="2343"/>
                  <a:pt x="13786" y="2365"/>
                  <a:pt x="13467" y="2412"/>
                </a:cubicBezTo>
                <a:cubicBezTo>
                  <a:pt x="12434" y="2562"/>
                  <a:pt x="11646" y="2888"/>
                  <a:pt x="11009" y="3434"/>
                </a:cubicBezTo>
                <a:cubicBezTo>
                  <a:pt x="10121" y="4193"/>
                  <a:pt x="10010" y="5168"/>
                  <a:pt x="9999" y="5833"/>
                </a:cubicBezTo>
                <a:cubicBezTo>
                  <a:pt x="9999" y="5847"/>
                  <a:pt x="9999" y="7029"/>
                  <a:pt x="9999" y="8235"/>
                </a:cubicBezTo>
                <a:lnTo>
                  <a:pt x="8821" y="8235"/>
                </a:lnTo>
                <a:cubicBezTo>
                  <a:pt x="8497" y="8235"/>
                  <a:pt x="8236" y="8497"/>
                  <a:pt x="8236" y="8819"/>
                </a:cubicBezTo>
                <a:lnTo>
                  <a:pt x="8236" y="11161"/>
                </a:lnTo>
                <a:cubicBezTo>
                  <a:pt x="8236" y="11485"/>
                  <a:pt x="8497" y="11747"/>
                  <a:pt x="8821" y="11747"/>
                </a:cubicBezTo>
                <a:lnTo>
                  <a:pt x="9991" y="11747"/>
                </a:lnTo>
                <a:lnTo>
                  <a:pt x="9991" y="18811"/>
                </a:lnTo>
                <a:lnTo>
                  <a:pt x="2927" y="18811"/>
                </a:lnTo>
                <a:cubicBezTo>
                  <a:pt x="1959" y="18811"/>
                  <a:pt x="1172" y="18023"/>
                  <a:pt x="1172" y="17054"/>
                </a:cubicBezTo>
                <a:lnTo>
                  <a:pt x="1172" y="2927"/>
                </a:lnTo>
                <a:cubicBezTo>
                  <a:pt x="1172" y="1959"/>
                  <a:pt x="1959" y="1170"/>
                  <a:pt x="2927" y="1170"/>
                </a:cubicBezTo>
                <a:close/>
                <a:moveTo>
                  <a:pt x="2927" y="1"/>
                </a:moveTo>
                <a:cubicBezTo>
                  <a:pt x="1314" y="1"/>
                  <a:pt x="1" y="1313"/>
                  <a:pt x="1" y="2927"/>
                </a:cubicBezTo>
                <a:lnTo>
                  <a:pt x="1" y="17056"/>
                </a:lnTo>
                <a:cubicBezTo>
                  <a:pt x="1" y="18669"/>
                  <a:pt x="1314" y="19982"/>
                  <a:pt x="2927" y="19982"/>
                </a:cubicBezTo>
                <a:lnTo>
                  <a:pt x="17054" y="19982"/>
                </a:lnTo>
                <a:cubicBezTo>
                  <a:pt x="18669" y="19982"/>
                  <a:pt x="19982" y="18669"/>
                  <a:pt x="19982" y="17056"/>
                </a:cubicBezTo>
                <a:lnTo>
                  <a:pt x="19982" y="2927"/>
                </a:lnTo>
                <a:cubicBezTo>
                  <a:pt x="19982" y="2145"/>
                  <a:pt x="19669" y="1409"/>
                  <a:pt x="19101" y="853"/>
                </a:cubicBezTo>
                <a:cubicBezTo>
                  <a:pt x="18538" y="303"/>
                  <a:pt x="17797" y="1"/>
                  <a:pt x="1701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67" name="Google Shape;2567;p52"/>
          <p:cNvGrpSpPr/>
          <p:nvPr/>
        </p:nvGrpSpPr>
        <p:grpSpPr>
          <a:xfrm>
            <a:off x="8422619" y="1573776"/>
            <a:ext cx="407432" cy="407391"/>
            <a:chOff x="812101" y="2571761"/>
            <a:chExt cx="417066" cy="417024"/>
          </a:xfrm>
        </p:grpSpPr>
        <p:sp>
          <p:nvSpPr>
            <p:cNvPr id="2568" name="Google Shape;2568;p52"/>
            <p:cNvSpPr/>
            <p:nvPr/>
          </p:nvSpPr>
          <p:spPr>
            <a:xfrm>
              <a:off x="935084" y="2694744"/>
              <a:ext cx="171071" cy="171071"/>
            </a:xfrm>
            <a:custGeom>
              <a:avLst/>
              <a:gdLst/>
              <a:ahLst/>
              <a:cxnLst/>
              <a:rect l="l" t="t" r="r" b="b"/>
              <a:pathLst>
                <a:path w="8197" h="8197" extrusionOk="0">
                  <a:moveTo>
                    <a:pt x="4099" y="1171"/>
                  </a:moveTo>
                  <a:cubicBezTo>
                    <a:pt x="5712" y="1171"/>
                    <a:pt x="7027" y="2484"/>
                    <a:pt x="7027" y="4097"/>
                  </a:cubicBezTo>
                  <a:cubicBezTo>
                    <a:pt x="7027" y="5712"/>
                    <a:pt x="5712" y="7025"/>
                    <a:pt x="4099" y="7025"/>
                  </a:cubicBezTo>
                  <a:cubicBezTo>
                    <a:pt x="2486" y="7025"/>
                    <a:pt x="1171" y="5712"/>
                    <a:pt x="1171" y="4097"/>
                  </a:cubicBezTo>
                  <a:cubicBezTo>
                    <a:pt x="1171" y="2484"/>
                    <a:pt x="2486" y="1171"/>
                    <a:pt x="4099" y="1171"/>
                  </a:cubicBezTo>
                  <a:close/>
                  <a:moveTo>
                    <a:pt x="4099" y="0"/>
                  </a:moveTo>
                  <a:cubicBezTo>
                    <a:pt x="1840" y="0"/>
                    <a:pt x="0" y="1838"/>
                    <a:pt x="0" y="4097"/>
                  </a:cubicBezTo>
                  <a:cubicBezTo>
                    <a:pt x="0" y="6358"/>
                    <a:pt x="1840" y="8196"/>
                    <a:pt x="4099" y="8196"/>
                  </a:cubicBezTo>
                  <a:cubicBezTo>
                    <a:pt x="6358" y="8196"/>
                    <a:pt x="8196" y="6358"/>
                    <a:pt x="8196" y="4097"/>
                  </a:cubicBezTo>
                  <a:cubicBezTo>
                    <a:pt x="8196" y="1838"/>
                    <a:pt x="6358" y="0"/>
                    <a:pt x="40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52"/>
            <p:cNvSpPr/>
            <p:nvPr/>
          </p:nvSpPr>
          <p:spPr>
            <a:xfrm>
              <a:off x="860977" y="2620616"/>
              <a:ext cx="319311" cy="319290"/>
            </a:xfrm>
            <a:custGeom>
              <a:avLst/>
              <a:gdLst/>
              <a:ahLst/>
              <a:cxnLst/>
              <a:rect l="l" t="t" r="r" b="b"/>
              <a:pathLst>
                <a:path w="15300" h="15299" extrusionOk="0">
                  <a:moveTo>
                    <a:pt x="12333" y="1171"/>
                  </a:moveTo>
                  <a:cubicBezTo>
                    <a:pt x="13306" y="1171"/>
                    <a:pt x="14128" y="1994"/>
                    <a:pt x="14128" y="2967"/>
                  </a:cubicBezTo>
                  <a:lnTo>
                    <a:pt x="14128" y="12334"/>
                  </a:lnTo>
                  <a:cubicBezTo>
                    <a:pt x="14128" y="13307"/>
                    <a:pt x="13306" y="14129"/>
                    <a:pt x="12333" y="14129"/>
                  </a:cubicBezTo>
                  <a:lnTo>
                    <a:pt x="2968" y="14129"/>
                  </a:lnTo>
                  <a:cubicBezTo>
                    <a:pt x="1993" y="14129"/>
                    <a:pt x="1172" y="13307"/>
                    <a:pt x="1172" y="12334"/>
                  </a:cubicBezTo>
                  <a:lnTo>
                    <a:pt x="1172" y="2967"/>
                  </a:lnTo>
                  <a:cubicBezTo>
                    <a:pt x="1172" y="1994"/>
                    <a:pt x="1993" y="1171"/>
                    <a:pt x="2968" y="1171"/>
                  </a:cubicBezTo>
                  <a:close/>
                  <a:moveTo>
                    <a:pt x="2968" y="0"/>
                  </a:moveTo>
                  <a:cubicBezTo>
                    <a:pt x="1351" y="0"/>
                    <a:pt x="1" y="1346"/>
                    <a:pt x="1" y="2967"/>
                  </a:cubicBezTo>
                  <a:lnTo>
                    <a:pt x="1" y="12334"/>
                  </a:lnTo>
                  <a:cubicBezTo>
                    <a:pt x="1" y="13952"/>
                    <a:pt x="1349" y="15299"/>
                    <a:pt x="2968" y="15299"/>
                  </a:cubicBezTo>
                  <a:lnTo>
                    <a:pt x="12333" y="15299"/>
                  </a:lnTo>
                  <a:cubicBezTo>
                    <a:pt x="13953" y="15299"/>
                    <a:pt x="15299" y="13951"/>
                    <a:pt x="15299" y="12334"/>
                  </a:cubicBezTo>
                  <a:lnTo>
                    <a:pt x="15299" y="2967"/>
                  </a:lnTo>
                  <a:cubicBezTo>
                    <a:pt x="15299" y="1345"/>
                    <a:pt x="13948" y="0"/>
                    <a:pt x="123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52"/>
            <p:cNvSpPr/>
            <p:nvPr/>
          </p:nvSpPr>
          <p:spPr>
            <a:xfrm>
              <a:off x="812101" y="2571761"/>
              <a:ext cx="417066" cy="417024"/>
            </a:xfrm>
            <a:custGeom>
              <a:avLst/>
              <a:gdLst/>
              <a:ahLst/>
              <a:cxnLst/>
              <a:rect l="l" t="t" r="r" b="b"/>
              <a:pathLst>
                <a:path w="19984" h="19982" extrusionOk="0">
                  <a:moveTo>
                    <a:pt x="17056" y="1172"/>
                  </a:moveTo>
                  <a:cubicBezTo>
                    <a:pt x="18025" y="1172"/>
                    <a:pt x="18812" y="1959"/>
                    <a:pt x="18812" y="2927"/>
                  </a:cubicBezTo>
                  <a:lnTo>
                    <a:pt x="18812" y="17056"/>
                  </a:lnTo>
                  <a:cubicBezTo>
                    <a:pt x="18812" y="18023"/>
                    <a:pt x="18025" y="18811"/>
                    <a:pt x="17056" y="18811"/>
                  </a:cubicBezTo>
                  <a:lnTo>
                    <a:pt x="2928" y="18811"/>
                  </a:lnTo>
                  <a:cubicBezTo>
                    <a:pt x="1961" y="18811"/>
                    <a:pt x="1172" y="18023"/>
                    <a:pt x="1172" y="17056"/>
                  </a:cubicBezTo>
                  <a:lnTo>
                    <a:pt x="1172" y="2927"/>
                  </a:lnTo>
                  <a:cubicBezTo>
                    <a:pt x="1172" y="1959"/>
                    <a:pt x="1961" y="1172"/>
                    <a:pt x="2928" y="1172"/>
                  </a:cubicBezTo>
                  <a:close/>
                  <a:moveTo>
                    <a:pt x="2928" y="1"/>
                  </a:moveTo>
                  <a:cubicBezTo>
                    <a:pt x="1313" y="1"/>
                    <a:pt x="1" y="1313"/>
                    <a:pt x="1" y="2927"/>
                  </a:cubicBezTo>
                  <a:lnTo>
                    <a:pt x="1" y="17056"/>
                  </a:lnTo>
                  <a:cubicBezTo>
                    <a:pt x="1" y="18669"/>
                    <a:pt x="1313" y="19982"/>
                    <a:pt x="2928" y="19982"/>
                  </a:cubicBezTo>
                  <a:lnTo>
                    <a:pt x="17056" y="19982"/>
                  </a:lnTo>
                  <a:cubicBezTo>
                    <a:pt x="18669" y="19982"/>
                    <a:pt x="19984" y="18669"/>
                    <a:pt x="19984" y="17056"/>
                  </a:cubicBezTo>
                  <a:lnTo>
                    <a:pt x="19984" y="2927"/>
                  </a:lnTo>
                  <a:cubicBezTo>
                    <a:pt x="19984" y="1313"/>
                    <a:pt x="18669" y="1"/>
                    <a:pt x="170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52"/>
            <p:cNvSpPr/>
            <p:nvPr/>
          </p:nvSpPr>
          <p:spPr>
            <a:xfrm>
              <a:off x="1081712" y="2670306"/>
              <a:ext cx="48878" cy="48898"/>
            </a:xfrm>
            <a:custGeom>
              <a:avLst/>
              <a:gdLst/>
              <a:ahLst/>
              <a:cxnLst/>
              <a:rect l="l" t="t" r="r" b="b"/>
              <a:pathLst>
                <a:path w="2342" h="2343" extrusionOk="0">
                  <a:moveTo>
                    <a:pt x="1170" y="0"/>
                  </a:moveTo>
                  <a:cubicBezTo>
                    <a:pt x="524" y="0"/>
                    <a:pt x="1" y="526"/>
                    <a:pt x="1" y="1171"/>
                  </a:cubicBezTo>
                  <a:cubicBezTo>
                    <a:pt x="1" y="1817"/>
                    <a:pt x="524" y="2342"/>
                    <a:pt x="1170" y="2342"/>
                  </a:cubicBezTo>
                  <a:cubicBezTo>
                    <a:pt x="1816" y="2342"/>
                    <a:pt x="2341" y="1817"/>
                    <a:pt x="2341" y="1171"/>
                  </a:cubicBezTo>
                  <a:cubicBezTo>
                    <a:pt x="2341" y="526"/>
                    <a:pt x="1816" y="0"/>
                    <a:pt x="11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72" name="Google Shape;2572;p52"/>
          <p:cNvGrpSpPr/>
          <p:nvPr/>
        </p:nvGrpSpPr>
        <p:grpSpPr>
          <a:xfrm>
            <a:off x="8422639" y="2289976"/>
            <a:ext cx="407391" cy="407391"/>
            <a:chOff x="1323129" y="2571761"/>
            <a:chExt cx="417024" cy="417024"/>
          </a:xfrm>
        </p:grpSpPr>
        <p:sp>
          <p:nvSpPr>
            <p:cNvPr id="2573" name="Google Shape;2573;p52"/>
            <p:cNvSpPr/>
            <p:nvPr/>
          </p:nvSpPr>
          <p:spPr>
            <a:xfrm>
              <a:off x="1385007" y="2719183"/>
              <a:ext cx="73337" cy="219907"/>
            </a:xfrm>
            <a:custGeom>
              <a:avLst/>
              <a:gdLst/>
              <a:ahLst/>
              <a:cxnLst/>
              <a:rect l="l" t="t" r="r" b="b"/>
              <a:pathLst>
                <a:path w="3514" h="10537" extrusionOk="0">
                  <a:moveTo>
                    <a:pt x="2342" y="1171"/>
                  </a:moveTo>
                  <a:lnTo>
                    <a:pt x="2342" y="9367"/>
                  </a:lnTo>
                  <a:lnTo>
                    <a:pt x="1171" y="9367"/>
                  </a:lnTo>
                  <a:lnTo>
                    <a:pt x="1171" y="1171"/>
                  </a:lnTo>
                  <a:close/>
                  <a:moveTo>
                    <a:pt x="586" y="0"/>
                  </a:moveTo>
                  <a:cubicBezTo>
                    <a:pt x="264" y="0"/>
                    <a:pt x="0" y="262"/>
                    <a:pt x="0" y="586"/>
                  </a:cubicBezTo>
                  <a:lnTo>
                    <a:pt x="0" y="9951"/>
                  </a:lnTo>
                  <a:cubicBezTo>
                    <a:pt x="0" y="10275"/>
                    <a:pt x="264" y="10537"/>
                    <a:pt x="586" y="10537"/>
                  </a:cubicBezTo>
                  <a:lnTo>
                    <a:pt x="2928" y="10537"/>
                  </a:lnTo>
                  <a:cubicBezTo>
                    <a:pt x="3252" y="10537"/>
                    <a:pt x="3514" y="10275"/>
                    <a:pt x="3514" y="9951"/>
                  </a:cubicBezTo>
                  <a:lnTo>
                    <a:pt x="3514" y="586"/>
                  </a:lnTo>
                  <a:cubicBezTo>
                    <a:pt x="3514" y="262"/>
                    <a:pt x="3252" y="0"/>
                    <a:pt x="29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52"/>
            <p:cNvSpPr/>
            <p:nvPr/>
          </p:nvSpPr>
          <p:spPr>
            <a:xfrm>
              <a:off x="1385007" y="2621430"/>
              <a:ext cx="73337" cy="73337"/>
            </a:xfrm>
            <a:custGeom>
              <a:avLst/>
              <a:gdLst/>
              <a:ahLst/>
              <a:cxnLst/>
              <a:rect l="l" t="t" r="r" b="b"/>
              <a:pathLst>
                <a:path w="3514" h="3514" extrusionOk="0">
                  <a:moveTo>
                    <a:pt x="1757" y="1171"/>
                  </a:moveTo>
                  <a:cubicBezTo>
                    <a:pt x="2081" y="1171"/>
                    <a:pt x="2342" y="1435"/>
                    <a:pt x="2342" y="1757"/>
                  </a:cubicBezTo>
                  <a:cubicBezTo>
                    <a:pt x="2342" y="2080"/>
                    <a:pt x="2081" y="2342"/>
                    <a:pt x="1757" y="2342"/>
                  </a:cubicBezTo>
                  <a:cubicBezTo>
                    <a:pt x="1435" y="2342"/>
                    <a:pt x="1171" y="2080"/>
                    <a:pt x="1171" y="1757"/>
                  </a:cubicBezTo>
                  <a:cubicBezTo>
                    <a:pt x="1171" y="1435"/>
                    <a:pt x="1435" y="1171"/>
                    <a:pt x="1757" y="1171"/>
                  </a:cubicBezTo>
                  <a:close/>
                  <a:moveTo>
                    <a:pt x="1757" y="0"/>
                  </a:moveTo>
                  <a:cubicBezTo>
                    <a:pt x="789" y="0"/>
                    <a:pt x="0" y="789"/>
                    <a:pt x="0" y="1757"/>
                  </a:cubicBezTo>
                  <a:cubicBezTo>
                    <a:pt x="0" y="2726"/>
                    <a:pt x="789" y="3513"/>
                    <a:pt x="1757" y="3513"/>
                  </a:cubicBezTo>
                  <a:cubicBezTo>
                    <a:pt x="2726" y="3513"/>
                    <a:pt x="3514" y="2726"/>
                    <a:pt x="3514" y="1757"/>
                  </a:cubicBezTo>
                  <a:cubicBezTo>
                    <a:pt x="3514" y="789"/>
                    <a:pt x="2726" y="0"/>
                    <a:pt x="1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52"/>
            <p:cNvSpPr/>
            <p:nvPr/>
          </p:nvSpPr>
          <p:spPr>
            <a:xfrm>
              <a:off x="1482759" y="2718786"/>
              <a:ext cx="195510" cy="220304"/>
            </a:xfrm>
            <a:custGeom>
              <a:avLst/>
              <a:gdLst/>
              <a:ahLst/>
              <a:cxnLst/>
              <a:rect l="l" t="t" r="r" b="b"/>
              <a:pathLst>
                <a:path w="9368" h="10556" extrusionOk="0">
                  <a:moveTo>
                    <a:pt x="5559" y="1173"/>
                  </a:moveTo>
                  <a:cubicBezTo>
                    <a:pt x="5720" y="1173"/>
                    <a:pt x="5883" y="1186"/>
                    <a:pt x="6044" y="1212"/>
                  </a:cubicBezTo>
                  <a:cubicBezTo>
                    <a:pt x="7422" y="1435"/>
                    <a:pt x="8196" y="2535"/>
                    <a:pt x="8196" y="3669"/>
                  </a:cubicBezTo>
                  <a:lnTo>
                    <a:pt x="8196" y="9386"/>
                  </a:lnTo>
                  <a:lnTo>
                    <a:pt x="7025" y="9386"/>
                  </a:lnTo>
                  <a:lnTo>
                    <a:pt x="7025" y="4702"/>
                  </a:lnTo>
                  <a:cubicBezTo>
                    <a:pt x="7025" y="3411"/>
                    <a:pt x="5975" y="2360"/>
                    <a:pt x="4683" y="2360"/>
                  </a:cubicBezTo>
                  <a:cubicBezTo>
                    <a:pt x="3392" y="2360"/>
                    <a:pt x="2341" y="3411"/>
                    <a:pt x="2341" y="4702"/>
                  </a:cubicBezTo>
                  <a:lnTo>
                    <a:pt x="2341" y="9386"/>
                  </a:lnTo>
                  <a:lnTo>
                    <a:pt x="1170" y="9386"/>
                  </a:lnTo>
                  <a:lnTo>
                    <a:pt x="1170" y="1190"/>
                  </a:lnTo>
                  <a:lnTo>
                    <a:pt x="2341" y="1190"/>
                  </a:lnTo>
                  <a:lnTo>
                    <a:pt x="2341" y="1776"/>
                  </a:lnTo>
                  <a:cubicBezTo>
                    <a:pt x="2341" y="2011"/>
                    <a:pt x="2484" y="2225"/>
                    <a:pt x="2704" y="2316"/>
                  </a:cubicBezTo>
                  <a:cubicBezTo>
                    <a:pt x="2776" y="2346"/>
                    <a:pt x="2852" y="2361"/>
                    <a:pt x="2928" y="2361"/>
                  </a:cubicBezTo>
                  <a:cubicBezTo>
                    <a:pt x="3080" y="2361"/>
                    <a:pt x="3229" y="2301"/>
                    <a:pt x="3341" y="2190"/>
                  </a:cubicBezTo>
                  <a:lnTo>
                    <a:pt x="3615" y="1916"/>
                  </a:lnTo>
                  <a:cubicBezTo>
                    <a:pt x="4086" y="1443"/>
                    <a:pt x="4813" y="1173"/>
                    <a:pt x="5559" y="1173"/>
                  </a:cubicBezTo>
                  <a:close/>
                  <a:moveTo>
                    <a:pt x="5553" y="0"/>
                  </a:moveTo>
                  <a:cubicBezTo>
                    <a:pt x="4823" y="0"/>
                    <a:pt x="4110" y="189"/>
                    <a:pt x="3509" y="536"/>
                  </a:cubicBezTo>
                  <a:cubicBezTo>
                    <a:pt x="3475" y="246"/>
                    <a:pt x="3227" y="19"/>
                    <a:pt x="2927" y="19"/>
                  </a:cubicBezTo>
                  <a:lnTo>
                    <a:pt x="586" y="19"/>
                  </a:lnTo>
                  <a:cubicBezTo>
                    <a:pt x="262" y="19"/>
                    <a:pt x="1" y="281"/>
                    <a:pt x="1" y="605"/>
                  </a:cubicBezTo>
                  <a:lnTo>
                    <a:pt x="1" y="9970"/>
                  </a:lnTo>
                  <a:cubicBezTo>
                    <a:pt x="1" y="10294"/>
                    <a:pt x="262" y="10556"/>
                    <a:pt x="586" y="10556"/>
                  </a:cubicBezTo>
                  <a:lnTo>
                    <a:pt x="2927" y="10556"/>
                  </a:lnTo>
                  <a:cubicBezTo>
                    <a:pt x="3250" y="10556"/>
                    <a:pt x="3512" y="10294"/>
                    <a:pt x="3512" y="9970"/>
                  </a:cubicBezTo>
                  <a:lnTo>
                    <a:pt x="3512" y="4702"/>
                  </a:lnTo>
                  <a:cubicBezTo>
                    <a:pt x="3512" y="4056"/>
                    <a:pt x="4038" y="3531"/>
                    <a:pt x="4683" y="3531"/>
                  </a:cubicBezTo>
                  <a:cubicBezTo>
                    <a:pt x="5329" y="3531"/>
                    <a:pt x="5854" y="4056"/>
                    <a:pt x="5854" y="4702"/>
                  </a:cubicBezTo>
                  <a:lnTo>
                    <a:pt x="5854" y="9970"/>
                  </a:lnTo>
                  <a:cubicBezTo>
                    <a:pt x="5854" y="10294"/>
                    <a:pt x="6116" y="10556"/>
                    <a:pt x="6440" y="10556"/>
                  </a:cubicBezTo>
                  <a:lnTo>
                    <a:pt x="8782" y="10556"/>
                  </a:lnTo>
                  <a:cubicBezTo>
                    <a:pt x="9104" y="10556"/>
                    <a:pt x="9368" y="10294"/>
                    <a:pt x="9368" y="9970"/>
                  </a:cubicBezTo>
                  <a:lnTo>
                    <a:pt x="9368" y="3669"/>
                  </a:lnTo>
                  <a:cubicBezTo>
                    <a:pt x="9368" y="1921"/>
                    <a:pt x="8131" y="364"/>
                    <a:pt x="6231" y="55"/>
                  </a:cubicBezTo>
                  <a:cubicBezTo>
                    <a:pt x="6005" y="18"/>
                    <a:pt x="5779" y="0"/>
                    <a:pt x="55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52"/>
            <p:cNvSpPr/>
            <p:nvPr/>
          </p:nvSpPr>
          <p:spPr>
            <a:xfrm>
              <a:off x="1323129" y="2571761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17015" y="1170"/>
                  </a:moveTo>
                  <a:cubicBezTo>
                    <a:pt x="17989" y="1170"/>
                    <a:pt x="18810" y="1993"/>
                    <a:pt x="18810" y="2966"/>
                  </a:cubicBezTo>
                  <a:lnTo>
                    <a:pt x="18810" y="17015"/>
                  </a:lnTo>
                  <a:cubicBezTo>
                    <a:pt x="18810" y="17990"/>
                    <a:pt x="17989" y="18811"/>
                    <a:pt x="17015" y="18811"/>
                  </a:cubicBezTo>
                  <a:lnTo>
                    <a:pt x="2965" y="18811"/>
                  </a:lnTo>
                  <a:cubicBezTo>
                    <a:pt x="1992" y="18811"/>
                    <a:pt x="1170" y="17990"/>
                    <a:pt x="1170" y="17015"/>
                  </a:cubicBezTo>
                  <a:lnTo>
                    <a:pt x="1170" y="2966"/>
                  </a:lnTo>
                  <a:cubicBezTo>
                    <a:pt x="1170" y="1993"/>
                    <a:pt x="1992" y="1170"/>
                    <a:pt x="2965" y="1170"/>
                  </a:cubicBezTo>
                  <a:close/>
                  <a:moveTo>
                    <a:pt x="2965" y="1"/>
                  </a:moveTo>
                  <a:cubicBezTo>
                    <a:pt x="1347" y="1"/>
                    <a:pt x="0" y="1349"/>
                    <a:pt x="0" y="2966"/>
                  </a:cubicBezTo>
                  <a:lnTo>
                    <a:pt x="0" y="17015"/>
                  </a:lnTo>
                  <a:cubicBezTo>
                    <a:pt x="0" y="18635"/>
                    <a:pt x="1348" y="19982"/>
                    <a:pt x="2965" y="19982"/>
                  </a:cubicBezTo>
                  <a:lnTo>
                    <a:pt x="17017" y="19982"/>
                  </a:lnTo>
                  <a:cubicBezTo>
                    <a:pt x="18635" y="19982"/>
                    <a:pt x="19981" y="18634"/>
                    <a:pt x="19981" y="17015"/>
                  </a:cubicBezTo>
                  <a:lnTo>
                    <a:pt x="19981" y="2966"/>
                  </a:lnTo>
                  <a:cubicBezTo>
                    <a:pt x="19981" y="1347"/>
                    <a:pt x="18633" y="1"/>
                    <a:pt x="170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77" name="Google Shape;2577;p52"/>
          <p:cNvGrpSpPr/>
          <p:nvPr/>
        </p:nvGrpSpPr>
        <p:grpSpPr>
          <a:xfrm>
            <a:off x="5925563" y="1133600"/>
            <a:ext cx="291050" cy="657525"/>
            <a:chOff x="7875018" y="1882075"/>
            <a:chExt cx="291050" cy="657525"/>
          </a:xfrm>
        </p:grpSpPr>
        <p:sp>
          <p:nvSpPr>
            <p:cNvPr id="2578" name="Google Shape;2578;p52"/>
            <p:cNvSpPr/>
            <p:nvPr/>
          </p:nvSpPr>
          <p:spPr>
            <a:xfrm>
              <a:off x="7875018" y="1882075"/>
              <a:ext cx="291050" cy="291825"/>
            </a:xfrm>
            <a:custGeom>
              <a:avLst/>
              <a:gdLst/>
              <a:ahLst/>
              <a:cxnLst/>
              <a:rect l="l" t="t" r="r" b="b"/>
              <a:pathLst>
                <a:path w="11642" h="11673" extrusionOk="0">
                  <a:moveTo>
                    <a:pt x="3283" y="0"/>
                  </a:moveTo>
                  <a:lnTo>
                    <a:pt x="0" y="3283"/>
                  </a:lnTo>
                  <a:lnTo>
                    <a:pt x="2554" y="5836"/>
                  </a:lnTo>
                  <a:lnTo>
                    <a:pt x="0" y="8389"/>
                  </a:lnTo>
                  <a:lnTo>
                    <a:pt x="3283" y="11672"/>
                  </a:lnTo>
                  <a:lnTo>
                    <a:pt x="5836" y="9119"/>
                  </a:lnTo>
                  <a:lnTo>
                    <a:pt x="8359" y="11672"/>
                  </a:lnTo>
                  <a:lnTo>
                    <a:pt x="11642" y="8389"/>
                  </a:lnTo>
                  <a:lnTo>
                    <a:pt x="9089" y="5836"/>
                  </a:lnTo>
                  <a:lnTo>
                    <a:pt x="11642" y="3283"/>
                  </a:lnTo>
                  <a:lnTo>
                    <a:pt x="8359" y="0"/>
                  </a:lnTo>
                  <a:lnTo>
                    <a:pt x="5836" y="2554"/>
                  </a:lnTo>
                  <a:lnTo>
                    <a:pt x="3283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52"/>
            <p:cNvSpPr/>
            <p:nvPr/>
          </p:nvSpPr>
          <p:spPr>
            <a:xfrm>
              <a:off x="7875018" y="2247775"/>
              <a:ext cx="291050" cy="291825"/>
            </a:xfrm>
            <a:custGeom>
              <a:avLst/>
              <a:gdLst/>
              <a:ahLst/>
              <a:cxnLst/>
              <a:rect l="l" t="t" r="r" b="b"/>
              <a:pathLst>
                <a:path w="11642" h="11673" extrusionOk="0">
                  <a:moveTo>
                    <a:pt x="3283" y="0"/>
                  </a:moveTo>
                  <a:lnTo>
                    <a:pt x="0" y="3283"/>
                  </a:lnTo>
                  <a:lnTo>
                    <a:pt x="2554" y="5836"/>
                  </a:lnTo>
                  <a:lnTo>
                    <a:pt x="0" y="8389"/>
                  </a:lnTo>
                  <a:lnTo>
                    <a:pt x="3283" y="11672"/>
                  </a:lnTo>
                  <a:lnTo>
                    <a:pt x="5836" y="9119"/>
                  </a:lnTo>
                  <a:lnTo>
                    <a:pt x="8359" y="11672"/>
                  </a:lnTo>
                  <a:lnTo>
                    <a:pt x="11642" y="8389"/>
                  </a:lnTo>
                  <a:lnTo>
                    <a:pt x="9089" y="5836"/>
                  </a:lnTo>
                  <a:lnTo>
                    <a:pt x="11642" y="3283"/>
                  </a:lnTo>
                  <a:lnTo>
                    <a:pt x="8359" y="0"/>
                  </a:lnTo>
                  <a:lnTo>
                    <a:pt x="5836" y="2554"/>
                  </a:lnTo>
                  <a:lnTo>
                    <a:pt x="3283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B7CC4D94-D268-7614-E8CF-B8D4CEC080FB}"/>
              </a:ext>
            </a:extLst>
          </p:cNvPr>
          <p:cNvSpPr/>
          <p:nvPr/>
        </p:nvSpPr>
        <p:spPr>
          <a:xfrm>
            <a:off x="1824609" y="3841849"/>
            <a:ext cx="4502950" cy="847024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</p:txBody>
      </p:sp>
      <p:grpSp>
        <p:nvGrpSpPr>
          <p:cNvPr id="35" name="Google Shape;1536;p34">
            <a:extLst>
              <a:ext uri="{FF2B5EF4-FFF2-40B4-BE49-F238E27FC236}">
                <a16:creationId xmlns:a16="http://schemas.microsoft.com/office/drawing/2014/main" id="{276AB4FD-8661-77D3-A33C-876E97219D5C}"/>
              </a:ext>
            </a:extLst>
          </p:cNvPr>
          <p:cNvGrpSpPr/>
          <p:nvPr/>
        </p:nvGrpSpPr>
        <p:grpSpPr>
          <a:xfrm>
            <a:off x="4834611" y="1873295"/>
            <a:ext cx="3503799" cy="3020635"/>
            <a:chOff x="731797" y="1573925"/>
            <a:chExt cx="3503799" cy="3020635"/>
          </a:xfrm>
        </p:grpSpPr>
        <p:grpSp>
          <p:nvGrpSpPr>
            <p:cNvPr id="36" name="Google Shape;1537;p34">
              <a:extLst>
                <a:ext uri="{FF2B5EF4-FFF2-40B4-BE49-F238E27FC236}">
                  <a16:creationId xmlns:a16="http://schemas.microsoft.com/office/drawing/2014/main" id="{6413B5B8-3B2D-F088-7B0B-44AC803230CB}"/>
                </a:ext>
              </a:extLst>
            </p:cNvPr>
            <p:cNvGrpSpPr/>
            <p:nvPr/>
          </p:nvGrpSpPr>
          <p:grpSpPr>
            <a:xfrm>
              <a:off x="798572" y="1650125"/>
              <a:ext cx="3437024" cy="2944435"/>
              <a:chOff x="494802" y="1057250"/>
              <a:chExt cx="3437024" cy="2944435"/>
            </a:xfrm>
          </p:grpSpPr>
          <p:sp>
            <p:nvSpPr>
              <p:cNvPr id="51" name="Google Shape;1538;p34">
                <a:extLst>
                  <a:ext uri="{FF2B5EF4-FFF2-40B4-BE49-F238E27FC236}">
                    <a16:creationId xmlns:a16="http://schemas.microsoft.com/office/drawing/2014/main" id="{F632366C-A81A-395D-DAA2-EA3712E2BA3C}"/>
                  </a:ext>
                </a:extLst>
              </p:cNvPr>
              <p:cNvSpPr/>
              <p:nvPr/>
            </p:nvSpPr>
            <p:spPr>
              <a:xfrm>
                <a:off x="495039" y="1057250"/>
                <a:ext cx="3436787" cy="2944435"/>
              </a:xfrm>
              <a:custGeom>
                <a:avLst/>
                <a:gdLst/>
                <a:ahLst/>
                <a:cxnLst/>
                <a:rect l="l" t="t" r="r" b="b"/>
                <a:pathLst>
                  <a:path w="99972" h="49424" extrusionOk="0">
                    <a:moveTo>
                      <a:pt x="0" y="1"/>
                    </a:moveTo>
                    <a:lnTo>
                      <a:pt x="0" y="49424"/>
                    </a:lnTo>
                    <a:lnTo>
                      <a:pt x="99972" y="49424"/>
                    </a:lnTo>
                    <a:lnTo>
                      <a:pt x="99972" y="1"/>
                    </a:lnTo>
                    <a:close/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2" name="Google Shape;1539;p34">
                <a:extLst>
                  <a:ext uri="{FF2B5EF4-FFF2-40B4-BE49-F238E27FC236}">
                    <a16:creationId xmlns:a16="http://schemas.microsoft.com/office/drawing/2014/main" id="{2B45B2EF-C9BB-B011-0922-A3C6D4B60A91}"/>
                  </a:ext>
                </a:extLst>
              </p:cNvPr>
              <p:cNvSpPr/>
              <p:nvPr/>
            </p:nvSpPr>
            <p:spPr>
              <a:xfrm flipH="1">
                <a:off x="494802" y="1057250"/>
                <a:ext cx="3436787" cy="270554"/>
              </a:xfrm>
              <a:custGeom>
                <a:avLst/>
                <a:gdLst/>
                <a:ahLst/>
                <a:cxnLst/>
                <a:rect l="l" t="t" r="r" b="b"/>
                <a:pathLst>
                  <a:path w="99972" h="9029" extrusionOk="0">
                    <a:moveTo>
                      <a:pt x="0" y="1"/>
                    </a:moveTo>
                    <a:lnTo>
                      <a:pt x="0" y="9028"/>
                    </a:lnTo>
                    <a:lnTo>
                      <a:pt x="99972" y="9028"/>
                    </a:lnTo>
                    <a:lnTo>
                      <a:pt x="99972" y="1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3" name="Google Shape;1540;p34">
                <a:extLst>
                  <a:ext uri="{FF2B5EF4-FFF2-40B4-BE49-F238E27FC236}">
                    <a16:creationId xmlns:a16="http://schemas.microsoft.com/office/drawing/2014/main" id="{FF5A5FA1-2D10-3D05-2173-E8E6EF03495D}"/>
                  </a:ext>
                </a:extLst>
              </p:cNvPr>
              <p:cNvGrpSpPr/>
              <p:nvPr/>
            </p:nvGrpSpPr>
            <p:grpSpPr>
              <a:xfrm flipH="1">
                <a:off x="559172" y="1122848"/>
                <a:ext cx="560767" cy="139276"/>
                <a:chOff x="4771000" y="1122848"/>
                <a:chExt cx="560767" cy="139276"/>
              </a:xfrm>
            </p:grpSpPr>
            <p:grpSp>
              <p:nvGrpSpPr>
                <p:cNvPr id="54" name="Google Shape;1541;p34">
                  <a:extLst>
                    <a:ext uri="{FF2B5EF4-FFF2-40B4-BE49-F238E27FC236}">
                      <a16:creationId xmlns:a16="http://schemas.microsoft.com/office/drawing/2014/main" id="{F834861E-1975-A687-17D7-4ED75FE81975}"/>
                    </a:ext>
                  </a:extLst>
                </p:cNvPr>
                <p:cNvGrpSpPr/>
                <p:nvPr/>
              </p:nvGrpSpPr>
              <p:grpSpPr>
                <a:xfrm>
                  <a:off x="5192567" y="1122848"/>
                  <a:ext cx="139200" cy="139200"/>
                  <a:chOff x="5192567" y="1122848"/>
                  <a:chExt cx="139200" cy="139200"/>
                </a:xfrm>
              </p:grpSpPr>
              <p:sp>
                <p:nvSpPr>
                  <p:cNvPr id="61" name="Google Shape;1542;p34">
                    <a:extLst>
                      <a:ext uri="{FF2B5EF4-FFF2-40B4-BE49-F238E27FC236}">
                        <a16:creationId xmlns:a16="http://schemas.microsoft.com/office/drawing/2014/main" id="{5C127DDB-2510-3BEC-7FEC-FFACF122C673}"/>
                      </a:ext>
                    </a:extLst>
                  </p:cNvPr>
                  <p:cNvSpPr/>
                  <p:nvPr/>
                </p:nvSpPr>
                <p:spPr>
                  <a:xfrm>
                    <a:off x="5192567" y="1122848"/>
                    <a:ext cx="139200" cy="139200"/>
                  </a:xfrm>
                  <a:prstGeom prst="ellipse">
                    <a:avLst/>
                  </a:prstGeom>
                  <a:solidFill>
                    <a:schemeClr val="accent1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" name="Google Shape;1543;p34">
                    <a:extLst>
                      <a:ext uri="{FF2B5EF4-FFF2-40B4-BE49-F238E27FC236}">
                        <a16:creationId xmlns:a16="http://schemas.microsoft.com/office/drawing/2014/main" id="{ECCB0F16-9AFB-4246-EB4E-0E97EDE099CC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5234842" y="1164441"/>
                    <a:ext cx="54682" cy="54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" name="Google Shape;1544;p34">
                    <a:extLst>
                      <a:ext uri="{FF2B5EF4-FFF2-40B4-BE49-F238E27FC236}">
                        <a16:creationId xmlns:a16="http://schemas.microsoft.com/office/drawing/2014/main" id="{FFB975A1-DC24-6CE5-3F57-27D49C5ECBA8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5234842" y="1164441"/>
                    <a:ext cx="54682" cy="54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5" name="Google Shape;1545;p34">
                  <a:extLst>
                    <a:ext uri="{FF2B5EF4-FFF2-40B4-BE49-F238E27FC236}">
                      <a16:creationId xmlns:a16="http://schemas.microsoft.com/office/drawing/2014/main" id="{13C9B7E1-AA6A-2148-0FC7-F13281896B1E}"/>
                    </a:ext>
                  </a:extLst>
                </p:cNvPr>
                <p:cNvGrpSpPr/>
                <p:nvPr/>
              </p:nvGrpSpPr>
              <p:grpSpPr>
                <a:xfrm>
                  <a:off x="4771000" y="1122849"/>
                  <a:ext cx="139200" cy="139200"/>
                  <a:chOff x="5192500" y="1122925"/>
                  <a:chExt cx="139200" cy="139200"/>
                </a:xfrm>
              </p:grpSpPr>
              <p:sp>
                <p:nvSpPr>
                  <p:cNvPr id="59" name="Google Shape;1546;p34">
                    <a:extLst>
                      <a:ext uri="{FF2B5EF4-FFF2-40B4-BE49-F238E27FC236}">
                        <a16:creationId xmlns:a16="http://schemas.microsoft.com/office/drawing/2014/main" id="{B625F31B-856A-1F02-5B7A-C3DAF837CE5B}"/>
                      </a:ext>
                    </a:extLst>
                  </p:cNvPr>
                  <p:cNvSpPr/>
                  <p:nvPr/>
                </p:nvSpPr>
                <p:spPr>
                  <a:xfrm>
                    <a:off x="5192500" y="1122925"/>
                    <a:ext cx="139200" cy="139200"/>
                  </a:xfrm>
                  <a:prstGeom prst="ellipse">
                    <a:avLst/>
                  </a:prstGeom>
                  <a:solidFill>
                    <a:schemeClr val="accent1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" name="Google Shape;1547;p34">
                    <a:extLst>
                      <a:ext uri="{FF2B5EF4-FFF2-40B4-BE49-F238E27FC236}">
                        <a16:creationId xmlns:a16="http://schemas.microsoft.com/office/drawing/2014/main" id="{7BA63A38-E11D-FD6C-152B-42994217E961}"/>
                      </a:ext>
                    </a:extLst>
                  </p:cNvPr>
                  <p:cNvSpPr/>
                  <p:nvPr/>
                </p:nvSpPr>
                <p:spPr>
                  <a:xfrm rot="2700000">
                    <a:off x="5234299" y="1164701"/>
                    <a:ext cx="54684" cy="546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6" name="Google Shape;1548;p34">
                  <a:extLst>
                    <a:ext uri="{FF2B5EF4-FFF2-40B4-BE49-F238E27FC236}">
                      <a16:creationId xmlns:a16="http://schemas.microsoft.com/office/drawing/2014/main" id="{F135AB84-CD35-C674-A7CE-66228EB5008E}"/>
                    </a:ext>
                  </a:extLst>
                </p:cNvPr>
                <p:cNvGrpSpPr/>
                <p:nvPr/>
              </p:nvGrpSpPr>
              <p:grpSpPr>
                <a:xfrm>
                  <a:off x="4981783" y="1122924"/>
                  <a:ext cx="139200" cy="139200"/>
                  <a:chOff x="4981783" y="1122924"/>
                  <a:chExt cx="139200" cy="139200"/>
                </a:xfrm>
              </p:grpSpPr>
              <p:sp>
                <p:nvSpPr>
                  <p:cNvPr id="57" name="Google Shape;1549;p34">
                    <a:extLst>
                      <a:ext uri="{FF2B5EF4-FFF2-40B4-BE49-F238E27FC236}">
                        <a16:creationId xmlns:a16="http://schemas.microsoft.com/office/drawing/2014/main" id="{137B1C1B-BAB8-D8FC-D225-C57B4DBEB562}"/>
                      </a:ext>
                    </a:extLst>
                  </p:cNvPr>
                  <p:cNvSpPr/>
                  <p:nvPr/>
                </p:nvSpPr>
                <p:spPr>
                  <a:xfrm>
                    <a:off x="4981783" y="1122924"/>
                    <a:ext cx="139200" cy="139200"/>
                  </a:xfrm>
                  <a:prstGeom prst="ellipse">
                    <a:avLst/>
                  </a:prstGeom>
                  <a:solidFill>
                    <a:schemeClr val="accent1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" name="Google Shape;1550;p34">
                    <a:extLst>
                      <a:ext uri="{FF2B5EF4-FFF2-40B4-BE49-F238E27FC236}">
                        <a16:creationId xmlns:a16="http://schemas.microsoft.com/office/drawing/2014/main" id="{A397C719-B6FE-F88E-ECDE-F3A4C5D91D65}"/>
                      </a:ext>
                    </a:extLst>
                  </p:cNvPr>
                  <p:cNvSpPr/>
                  <p:nvPr/>
                </p:nvSpPr>
                <p:spPr>
                  <a:xfrm>
                    <a:off x="5026333" y="1167474"/>
                    <a:ext cx="50100" cy="501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37" name="Google Shape;1551;p34">
              <a:extLst>
                <a:ext uri="{FF2B5EF4-FFF2-40B4-BE49-F238E27FC236}">
                  <a16:creationId xmlns:a16="http://schemas.microsoft.com/office/drawing/2014/main" id="{825EC75F-C866-E17C-B217-1DFA0D922F29}"/>
                </a:ext>
              </a:extLst>
            </p:cNvPr>
            <p:cNvGrpSpPr/>
            <p:nvPr/>
          </p:nvGrpSpPr>
          <p:grpSpPr>
            <a:xfrm>
              <a:off x="731797" y="1573925"/>
              <a:ext cx="3437024" cy="2944435"/>
              <a:chOff x="494802" y="1057250"/>
              <a:chExt cx="3437024" cy="2944435"/>
            </a:xfrm>
          </p:grpSpPr>
          <p:sp>
            <p:nvSpPr>
              <p:cNvPr id="38" name="Google Shape;1552;p34">
                <a:extLst>
                  <a:ext uri="{FF2B5EF4-FFF2-40B4-BE49-F238E27FC236}">
                    <a16:creationId xmlns:a16="http://schemas.microsoft.com/office/drawing/2014/main" id="{D7A8E4F5-AE6A-8C68-3AE6-4938952E4E33}"/>
                  </a:ext>
                </a:extLst>
              </p:cNvPr>
              <p:cNvSpPr/>
              <p:nvPr/>
            </p:nvSpPr>
            <p:spPr>
              <a:xfrm>
                <a:off x="495039" y="1057250"/>
                <a:ext cx="3436787" cy="2944435"/>
              </a:xfrm>
              <a:custGeom>
                <a:avLst/>
                <a:gdLst/>
                <a:ahLst/>
                <a:cxnLst/>
                <a:rect l="l" t="t" r="r" b="b"/>
                <a:pathLst>
                  <a:path w="99972" h="49424" extrusionOk="0">
                    <a:moveTo>
                      <a:pt x="0" y="1"/>
                    </a:moveTo>
                    <a:lnTo>
                      <a:pt x="0" y="49424"/>
                    </a:lnTo>
                    <a:lnTo>
                      <a:pt x="99972" y="49424"/>
                    </a:lnTo>
                    <a:lnTo>
                      <a:pt x="99972" y="1"/>
                    </a:lnTo>
                    <a:close/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9" name="Google Shape;1553;p34">
                <a:extLst>
                  <a:ext uri="{FF2B5EF4-FFF2-40B4-BE49-F238E27FC236}">
                    <a16:creationId xmlns:a16="http://schemas.microsoft.com/office/drawing/2014/main" id="{244F775C-A6B2-5965-9818-D3F2B28B2A3D}"/>
                  </a:ext>
                </a:extLst>
              </p:cNvPr>
              <p:cNvSpPr/>
              <p:nvPr/>
            </p:nvSpPr>
            <p:spPr>
              <a:xfrm flipH="1">
                <a:off x="494802" y="1057250"/>
                <a:ext cx="3436787" cy="270554"/>
              </a:xfrm>
              <a:custGeom>
                <a:avLst/>
                <a:gdLst/>
                <a:ahLst/>
                <a:cxnLst/>
                <a:rect l="l" t="t" r="r" b="b"/>
                <a:pathLst>
                  <a:path w="99972" h="9029" extrusionOk="0">
                    <a:moveTo>
                      <a:pt x="0" y="1"/>
                    </a:moveTo>
                    <a:lnTo>
                      <a:pt x="0" y="9028"/>
                    </a:lnTo>
                    <a:lnTo>
                      <a:pt x="99972" y="9028"/>
                    </a:lnTo>
                    <a:lnTo>
                      <a:pt x="99972" y="1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0" name="Google Shape;1554;p34">
                <a:extLst>
                  <a:ext uri="{FF2B5EF4-FFF2-40B4-BE49-F238E27FC236}">
                    <a16:creationId xmlns:a16="http://schemas.microsoft.com/office/drawing/2014/main" id="{14ED7D42-6503-0CF4-7DBE-8FBC9DE22C5C}"/>
                  </a:ext>
                </a:extLst>
              </p:cNvPr>
              <p:cNvGrpSpPr/>
              <p:nvPr/>
            </p:nvGrpSpPr>
            <p:grpSpPr>
              <a:xfrm flipH="1">
                <a:off x="559172" y="1122848"/>
                <a:ext cx="560767" cy="139276"/>
                <a:chOff x="4771000" y="1122848"/>
                <a:chExt cx="560767" cy="139276"/>
              </a:xfrm>
            </p:grpSpPr>
            <p:grpSp>
              <p:nvGrpSpPr>
                <p:cNvPr id="41" name="Google Shape;1555;p34">
                  <a:extLst>
                    <a:ext uri="{FF2B5EF4-FFF2-40B4-BE49-F238E27FC236}">
                      <a16:creationId xmlns:a16="http://schemas.microsoft.com/office/drawing/2014/main" id="{90F02F30-EB2F-8F5D-57C4-0A515085B3E9}"/>
                    </a:ext>
                  </a:extLst>
                </p:cNvPr>
                <p:cNvGrpSpPr/>
                <p:nvPr/>
              </p:nvGrpSpPr>
              <p:grpSpPr>
                <a:xfrm>
                  <a:off x="5192567" y="1122848"/>
                  <a:ext cx="139200" cy="139200"/>
                  <a:chOff x="5192567" y="1122848"/>
                  <a:chExt cx="139200" cy="139200"/>
                </a:xfrm>
              </p:grpSpPr>
              <p:sp>
                <p:nvSpPr>
                  <p:cNvPr id="48" name="Google Shape;1556;p34">
                    <a:extLst>
                      <a:ext uri="{FF2B5EF4-FFF2-40B4-BE49-F238E27FC236}">
                        <a16:creationId xmlns:a16="http://schemas.microsoft.com/office/drawing/2014/main" id="{36B133D3-6B00-78A8-DE43-C00BB5D206B4}"/>
                      </a:ext>
                    </a:extLst>
                  </p:cNvPr>
                  <p:cNvSpPr/>
                  <p:nvPr/>
                </p:nvSpPr>
                <p:spPr>
                  <a:xfrm>
                    <a:off x="5192567" y="1122848"/>
                    <a:ext cx="139200" cy="139200"/>
                  </a:xfrm>
                  <a:prstGeom prst="ellipse">
                    <a:avLst/>
                  </a:prstGeom>
                  <a:solidFill>
                    <a:schemeClr val="accent1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" name="Google Shape;1557;p34">
                    <a:extLst>
                      <a:ext uri="{FF2B5EF4-FFF2-40B4-BE49-F238E27FC236}">
                        <a16:creationId xmlns:a16="http://schemas.microsoft.com/office/drawing/2014/main" id="{E9489847-7440-9A9D-19A4-B9B3751D5C05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5234842" y="1164441"/>
                    <a:ext cx="54682" cy="54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" name="Google Shape;1558;p34">
                    <a:extLst>
                      <a:ext uri="{FF2B5EF4-FFF2-40B4-BE49-F238E27FC236}">
                        <a16:creationId xmlns:a16="http://schemas.microsoft.com/office/drawing/2014/main" id="{ACEEFA93-64FA-8C0E-3553-510C9843F8B4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5234842" y="1164441"/>
                    <a:ext cx="54682" cy="54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2" name="Google Shape;1559;p34">
                  <a:extLst>
                    <a:ext uri="{FF2B5EF4-FFF2-40B4-BE49-F238E27FC236}">
                      <a16:creationId xmlns:a16="http://schemas.microsoft.com/office/drawing/2014/main" id="{CE0A9A99-066A-6F89-AF4B-7C5683ED88D2}"/>
                    </a:ext>
                  </a:extLst>
                </p:cNvPr>
                <p:cNvGrpSpPr/>
                <p:nvPr/>
              </p:nvGrpSpPr>
              <p:grpSpPr>
                <a:xfrm>
                  <a:off x="4771000" y="1122849"/>
                  <a:ext cx="139200" cy="139200"/>
                  <a:chOff x="5192500" y="1122925"/>
                  <a:chExt cx="139200" cy="139200"/>
                </a:xfrm>
              </p:grpSpPr>
              <p:sp>
                <p:nvSpPr>
                  <p:cNvPr id="46" name="Google Shape;1560;p34">
                    <a:extLst>
                      <a:ext uri="{FF2B5EF4-FFF2-40B4-BE49-F238E27FC236}">
                        <a16:creationId xmlns:a16="http://schemas.microsoft.com/office/drawing/2014/main" id="{1AAA3AAC-B05C-7002-DA1E-1F98C9763682}"/>
                      </a:ext>
                    </a:extLst>
                  </p:cNvPr>
                  <p:cNvSpPr/>
                  <p:nvPr/>
                </p:nvSpPr>
                <p:spPr>
                  <a:xfrm>
                    <a:off x="5192500" y="1122925"/>
                    <a:ext cx="139200" cy="139200"/>
                  </a:xfrm>
                  <a:prstGeom prst="ellipse">
                    <a:avLst/>
                  </a:prstGeom>
                  <a:solidFill>
                    <a:schemeClr val="accent1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" name="Google Shape;1561;p34">
                    <a:extLst>
                      <a:ext uri="{FF2B5EF4-FFF2-40B4-BE49-F238E27FC236}">
                        <a16:creationId xmlns:a16="http://schemas.microsoft.com/office/drawing/2014/main" id="{A3E0973C-404D-4FDF-C2F7-B4B31052B602}"/>
                      </a:ext>
                    </a:extLst>
                  </p:cNvPr>
                  <p:cNvSpPr/>
                  <p:nvPr/>
                </p:nvSpPr>
                <p:spPr>
                  <a:xfrm rot="2700000">
                    <a:off x="5234299" y="1164701"/>
                    <a:ext cx="54684" cy="546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3" name="Google Shape;1562;p34">
                  <a:extLst>
                    <a:ext uri="{FF2B5EF4-FFF2-40B4-BE49-F238E27FC236}">
                      <a16:creationId xmlns:a16="http://schemas.microsoft.com/office/drawing/2014/main" id="{E96359BF-8429-AEBB-1DB3-3D4E0324E43E}"/>
                    </a:ext>
                  </a:extLst>
                </p:cNvPr>
                <p:cNvGrpSpPr/>
                <p:nvPr/>
              </p:nvGrpSpPr>
              <p:grpSpPr>
                <a:xfrm>
                  <a:off x="4981783" y="1122924"/>
                  <a:ext cx="139200" cy="139200"/>
                  <a:chOff x="4981783" y="1122924"/>
                  <a:chExt cx="139200" cy="139200"/>
                </a:xfrm>
              </p:grpSpPr>
              <p:sp>
                <p:nvSpPr>
                  <p:cNvPr id="44" name="Google Shape;1563;p34">
                    <a:extLst>
                      <a:ext uri="{FF2B5EF4-FFF2-40B4-BE49-F238E27FC236}">
                        <a16:creationId xmlns:a16="http://schemas.microsoft.com/office/drawing/2014/main" id="{A634442F-7A62-B5AF-E4C8-264B1DEF3FB9}"/>
                      </a:ext>
                    </a:extLst>
                  </p:cNvPr>
                  <p:cNvSpPr/>
                  <p:nvPr/>
                </p:nvSpPr>
                <p:spPr>
                  <a:xfrm>
                    <a:off x="4981783" y="1122924"/>
                    <a:ext cx="139200" cy="139200"/>
                  </a:xfrm>
                  <a:prstGeom prst="ellipse">
                    <a:avLst/>
                  </a:prstGeom>
                  <a:solidFill>
                    <a:schemeClr val="accent1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" name="Google Shape;1564;p34">
                    <a:extLst>
                      <a:ext uri="{FF2B5EF4-FFF2-40B4-BE49-F238E27FC236}">
                        <a16:creationId xmlns:a16="http://schemas.microsoft.com/office/drawing/2014/main" id="{3E63136B-88DF-7B03-F6AA-08095AE5BA61}"/>
                      </a:ext>
                    </a:extLst>
                  </p:cNvPr>
                  <p:cNvSpPr/>
                  <p:nvPr/>
                </p:nvSpPr>
                <p:spPr>
                  <a:xfrm>
                    <a:off x="5026333" y="1167474"/>
                    <a:ext cx="50100" cy="501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sp>
        <p:nvSpPr>
          <p:cNvPr id="2496" name="Google Shape;1598;p34">
            <a:extLst>
              <a:ext uri="{FF2B5EF4-FFF2-40B4-BE49-F238E27FC236}">
                <a16:creationId xmlns:a16="http://schemas.microsoft.com/office/drawing/2014/main" id="{B19E343A-04F3-FE92-7763-B14A58DCBE5B}"/>
              </a:ext>
            </a:extLst>
          </p:cNvPr>
          <p:cNvSpPr/>
          <p:nvPr/>
        </p:nvSpPr>
        <p:spPr>
          <a:xfrm>
            <a:off x="4984055" y="2254184"/>
            <a:ext cx="807300" cy="8073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7" name="TextBox 2496">
            <a:extLst>
              <a:ext uri="{FF2B5EF4-FFF2-40B4-BE49-F238E27FC236}">
                <a16:creationId xmlns:a16="http://schemas.microsoft.com/office/drawing/2014/main" id="{6A487D7C-0599-99E0-3444-BB42979D563F}"/>
              </a:ext>
            </a:extLst>
          </p:cNvPr>
          <p:cNvSpPr txBox="1"/>
          <p:nvPr/>
        </p:nvSpPr>
        <p:spPr>
          <a:xfrm>
            <a:off x="5566857" y="2495348"/>
            <a:ext cx="28255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2000" dirty="0"/>
              <a:t>Въпроси?</a:t>
            </a:r>
          </a:p>
        </p:txBody>
      </p:sp>
      <p:sp>
        <p:nvSpPr>
          <p:cNvPr id="2498" name="TextBox 2497">
            <a:extLst>
              <a:ext uri="{FF2B5EF4-FFF2-40B4-BE49-F238E27FC236}">
                <a16:creationId xmlns:a16="http://schemas.microsoft.com/office/drawing/2014/main" id="{2C33DB24-85F3-EE51-DF91-7B8C2ACDF0AD}"/>
              </a:ext>
            </a:extLst>
          </p:cNvPr>
          <p:cNvSpPr txBox="1"/>
          <p:nvPr/>
        </p:nvSpPr>
        <p:spPr>
          <a:xfrm>
            <a:off x="5054023" y="3545058"/>
            <a:ext cx="310931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/>
              <a:t>Изготвили: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dirty="0"/>
              <a:t>Раффи Никогосян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dirty="0"/>
              <a:t>Стилян Едрев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dirty="0"/>
              <a:t>Георги Апрахамов</a:t>
            </a:r>
          </a:p>
          <a:p>
            <a:pPr algn="ctr"/>
            <a:r>
              <a:rPr lang="bg-BG" dirty="0"/>
              <a:t>ПГХТ „Акад Н. Д. Зелинский“</a:t>
            </a:r>
          </a:p>
        </p:txBody>
      </p:sp>
      <p:grpSp>
        <p:nvGrpSpPr>
          <p:cNvPr id="2499" name="Google Shape;2622;p53">
            <a:extLst>
              <a:ext uri="{FF2B5EF4-FFF2-40B4-BE49-F238E27FC236}">
                <a16:creationId xmlns:a16="http://schemas.microsoft.com/office/drawing/2014/main" id="{7BB8473B-2C99-602E-9303-A11AF73E5258}"/>
              </a:ext>
            </a:extLst>
          </p:cNvPr>
          <p:cNvGrpSpPr/>
          <p:nvPr/>
        </p:nvGrpSpPr>
        <p:grpSpPr>
          <a:xfrm>
            <a:off x="5105103" y="2367292"/>
            <a:ext cx="543206" cy="610336"/>
            <a:chOff x="2293063" y="2245000"/>
            <a:chExt cx="699125" cy="885300"/>
          </a:xfrm>
        </p:grpSpPr>
        <p:sp>
          <p:nvSpPr>
            <p:cNvPr id="2500" name="Google Shape;2623;p53">
              <a:extLst>
                <a:ext uri="{FF2B5EF4-FFF2-40B4-BE49-F238E27FC236}">
                  <a16:creationId xmlns:a16="http://schemas.microsoft.com/office/drawing/2014/main" id="{0DC63AB9-BE69-B307-CFC7-9812B8757529}"/>
                </a:ext>
              </a:extLst>
            </p:cNvPr>
            <p:cNvSpPr/>
            <p:nvPr/>
          </p:nvSpPr>
          <p:spPr>
            <a:xfrm>
              <a:off x="2293063" y="2245000"/>
              <a:ext cx="699125" cy="885300"/>
            </a:xfrm>
            <a:custGeom>
              <a:avLst/>
              <a:gdLst/>
              <a:ahLst/>
              <a:cxnLst/>
              <a:rect l="l" t="t" r="r" b="b"/>
              <a:pathLst>
                <a:path w="27965" h="35412" extrusionOk="0">
                  <a:moveTo>
                    <a:pt x="1" y="0"/>
                  </a:moveTo>
                  <a:lnTo>
                    <a:pt x="1" y="35411"/>
                  </a:lnTo>
                  <a:lnTo>
                    <a:pt x="27965" y="35411"/>
                  </a:lnTo>
                  <a:lnTo>
                    <a:pt x="27965" y="6718"/>
                  </a:lnTo>
                  <a:lnTo>
                    <a:pt x="22038" y="0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624;p53">
              <a:extLst>
                <a:ext uri="{FF2B5EF4-FFF2-40B4-BE49-F238E27FC236}">
                  <a16:creationId xmlns:a16="http://schemas.microsoft.com/office/drawing/2014/main" id="{A1FD46F6-275C-2217-2F73-80F308BFA573}"/>
                </a:ext>
              </a:extLst>
            </p:cNvPr>
            <p:cNvSpPr/>
            <p:nvPr/>
          </p:nvSpPr>
          <p:spPr>
            <a:xfrm>
              <a:off x="2843988" y="2245000"/>
              <a:ext cx="148200" cy="167950"/>
            </a:xfrm>
            <a:custGeom>
              <a:avLst/>
              <a:gdLst/>
              <a:ahLst/>
              <a:cxnLst/>
              <a:rect l="l" t="t" r="r" b="b"/>
              <a:pathLst>
                <a:path w="5928" h="6718" extrusionOk="0">
                  <a:moveTo>
                    <a:pt x="1" y="0"/>
                  </a:moveTo>
                  <a:lnTo>
                    <a:pt x="1" y="6718"/>
                  </a:lnTo>
                  <a:lnTo>
                    <a:pt x="5928" y="671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625;p53">
              <a:extLst>
                <a:ext uri="{FF2B5EF4-FFF2-40B4-BE49-F238E27FC236}">
                  <a16:creationId xmlns:a16="http://schemas.microsoft.com/office/drawing/2014/main" id="{B33B564D-DB14-8A2C-E4B8-C40B62EC4B0C}"/>
                </a:ext>
              </a:extLst>
            </p:cNvPr>
            <p:cNvSpPr/>
            <p:nvPr/>
          </p:nvSpPr>
          <p:spPr>
            <a:xfrm>
              <a:off x="2418463" y="2460050"/>
              <a:ext cx="447600" cy="25"/>
            </a:xfrm>
            <a:custGeom>
              <a:avLst/>
              <a:gdLst/>
              <a:ahLst/>
              <a:cxnLst/>
              <a:rect l="l" t="t" r="r" b="b"/>
              <a:pathLst>
                <a:path w="17904" h="1" fill="none" extrusionOk="0">
                  <a:moveTo>
                    <a:pt x="0" y="0"/>
                  </a:moveTo>
                  <a:lnTo>
                    <a:pt x="17903" y="0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626;p53">
              <a:extLst>
                <a:ext uri="{FF2B5EF4-FFF2-40B4-BE49-F238E27FC236}">
                  <a16:creationId xmlns:a16="http://schemas.microsoft.com/office/drawing/2014/main" id="{1860E6DD-F8AC-EE48-2F3A-48AEF919112B}"/>
                </a:ext>
              </a:extLst>
            </p:cNvPr>
            <p:cNvSpPr/>
            <p:nvPr/>
          </p:nvSpPr>
          <p:spPr>
            <a:xfrm>
              <a:off x="2418463" y="2516275"/>
              <a:ext cx="447600" cy="25"/>
            </a:xfrm>
            <a:custGeom>
              <a:avLst/>
              <a:gdLst/>
              <a:ahLst/>
              <a:cxnLst/>
              <a:rect l="l" t="t" r="r" b="b"/>
              <a:pathLst>
                <a:path w="17904" h="1" fill="none" extrusionOk="0">
                  <a:moveTo>
                    <a:pt x="0" y="1"/>
                  </a:moveTo>
                  <a:lnTo>
                    <a:pt x="17903" y="1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627;p53">
              <a:extLst>
                <a:ext uri="{FF2B5EF4-FFF2-40B4-BE49-F238E27FC236}">
                  <a16:creationId xmlns:a16="http://schemas.microsoft.com/office/drawing/2014/main" id="{56C3DDDD-7F92-32CC-4CC2-221BA5E5E7DC}"/>
                </a:ext>
              </a:extLst>
            </p:cNvPr>
            <p:cNvSpPr/>
            <p:nvPr/>
          </p:nvSpPr>
          <p:spPr>
            <a:xfrm>
              <a:off x="2418463" y="2571750"/>
              <a:ext cx="447600" cy="25"/>
            </a:xfrm>
            <a:custGeom>
              <a:avLst/>
              <a:gdLst/>
              <a:ahLst/>
              <a:cxnLst/>
              <a:rect l="l" t="t" r="r" b="b"/>
              <a:pathLst>
                <a:path w="17904" h="1" fill="none" extrusionOk="0">
                  <a:moveTo>
                    <a:pt x="0" y="1"/>
                  </a:moveTo>
                  <a:lnTo>
                    <a:pt x="17903" y="1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628;p53">
              <a:extLst>
                <a:ext uri="{FF2B5EF4-FFF2-40B4-BE49-F238E27FC236}">
                  <a16:creationId xmlns:a16="http://schemas.microsoft.com/office/drawing/2014/main" id="{DC630DB8-F426-0021-A760-3E4CA1EE0ACA}"/>
                </a:ext>
              </a:extLst>
            </p:cNvPr>
            <p:cNvSpPr/>
            <p:nvPr/>
          </p:nvSpPr>
          <p:spPr>
            <a:xfrm>
              <a:off x="2418463" y="2627975"/>
              <a:ext cx="447600" cy="25"/>
            </a:xfrm>
            <a:custGeom>
              <a:avLst/>
              <a:gdLst/>
              <a:ahLst/>
              <a:cxnLst/>
              <a:rect l="l" t="t" r="r" b="b"/>
              <a:pathLst>
                <a:path w="17904" h="1" fill="none" extrusionOk="0">
                  <a:moveTo>
                    <a:pt x="0" y="1"/>
                  </a:moveTo>
                  <a:lnTo>
                    <a:pt x="17903" y="1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629;p53">
              <a:extLst>
                <a:ext uri="{FF2B5EF4-FFF2-40B4-BE49-F238E27FC236}">
                  <a16:creationId xmlns:a16="http://schemas.microsoft.com/office/drawing/2014/main" id="{88401105-8B63-E407-349A-D6F5E65AA194}"/>
                </a:ext>
              </a:extLst>
            </p:cNvPr>
            <p:cNvSpPr/>
            <p:nvPr/>
          </p:nvSpPr>
          <p:spPr>
            <a:xfrm>
              <a:off x="2418463" y="2684225"/>
              <a:ext cx="447600" cy="25"/>
            </a:xfrm>
            <a:custGeom>
              <a:avLst/>
              <a:gdLst/>
              <a:ahLst/>
              <a:cxnLst/>
              <a:rect l="l" t="t" r="r" b="b"/>
              <a:pathLst>
                <a:path w="17904" h="1" fill="none" extrusionOk="0">
                  <a:moveTo>
                    <a:pt x="0" y="0"/>
                  </a:moveTo>
                  <a:lnTo>
                    <a:pt x="17903" y="0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630;p53">
              <a:extLst>
                <a:ext uri="{FF2B5EF4-FFF2-40B4-BE49-F238E27FC236}">
                  <a16:creationId xmlns:a16="http://schemas.microsoft.com/office/drawing/2014/main" id="{6235FDE1-F2E4-88B9-C3E3-9CAEEA9F40BE}"/>
                </a:ext>
              </a:extLst>
            </p:cNvPr>
            <p:cNvSpPr/>
            <p:nvPr/>
          </p:nvSpPr>
          <p:spPr>
            <a:xfrm>
              <a:off x="2418463" y="2740450"/>
              <a:ext cx="447600" cy="25"/>
            </a:xfrm>
            <a:custGeom>
              <a:avLst/>
              <a:gdLst/>
              <a:ahLst/>
              <a:cxnLst/>
              <a:rect l="l" t="t" r="r" b="b"/>
              <a:pathLst>
                <a:path w="17904" h="1" fill="none" extrusionOk="0">
                  <a:moveTo>
                    <a:pt x="0" y="0"/>
                  </a:moveTo>
                  <a:lnTo>
                    <a:pt x="17903" y="0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631;p53">
              <a:extLst>
                <a:ext uri="{FF2B5EF4-FFF2-40B4-BE49-F238E27FC236}">
                  <a16:creationId xmlns:a16="http://schemas.microsoft.com/office/drawing/2014/main" id="{02EE2179-9E62-2DB8-C5D6-A87E558EF460}"/>
                </a:ext>
              </a:extLst>
            </p:cNvPr>
            <p:cNvSpPr/>
            <p:nvPr/>
          </p:nvSpPr>
          <p:spPr>
            <a:xfrm>
              <a:off x="2418463" y="2796675"/>
              <a:ext cx="447600" cy="25"/>
            </a:xfrm>
            <a:custGeom>
              <a:avLst/>
              <a:gdLst/>
              <a:ahLst/>
              <a:cxnLst/>
              <a:rect l="l" t="t" r="r" b="b"/>
              <a:pathLst>
                <a:path w="17904" h="1" fill="none" extrusionOk="0">
                  <a:moveTo>
                    <a:pt x="0" y="1"/>
                  </a:moveTo>
                  <a:lnTo>
                    <a:pt x="17903" y="1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632;p53">
              <a:extLst>
                <a:ext uri="{FF2B5EF4-FFF2-40B4-BE49-F238E27FC236}">
                  <a16:creationId xmlns:a16="http://schemas.microsoft.com/office/drawing/2014/main" id="{5248020F-2F28-CDF8-CB37-1EC21047BBED}"/>
                </a:ext>
              </a:extLst>
            </p:cNvPr>
            <p:cNvSpPr/>
            <p:nvPr/>
          </p:nvSpPr>
          <p:spPr>
            <a:xfrm>
              <a:off x="2418463" y="2852900"/>
              <a:ext cx="447600" cy="25"/>
            </a:xfrm>
            <a:custGeom>
              <a:avLst/>
              <a:gdLst/>
              <a:ahLst/>
              <a:cxnLst/>
              <a:rect l="l" t="t" r="r" b="b"/>
              <a:pathLst>
                <a:path w="17904" h="1" fill="none" extrusionOk="0">
                  <a:moveTo>
                    <a:pt x="0" y="1"/>
                  </a:moveTo>
                  <a:lnTo>
                    <a:pt x="17903" y="1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633;p53">
              <a:extLst>
                <a:ext uri="{FF2B5EF4-FFF2-40B4-BE49-F238E27FC236}">
                  <a16:creationId xmlns:a16="http://schemas.microsoft.com/office/drawing/2014/main" id="{DC46A3E6-ED0B-E730-3C0B-A632C268AE94}"/>
                </a:ext>
              </a:extLst>
            </p:cNvPr>
            <p:cNvSpPr/>
            <p:nvPr/>
          </p:nvSpPr>
          <p:spPr>
            <a:xfrm>
              <a:off x="2418463" y="2909150"/>
              <a:ext cx="447600" cy="25"/>
            </a:xfrm>
            <a:custGeom>
              <a:avLst/>
              <a:gdLst/>
              <a:ahLst/>
              <a:cxnLst/>
              <a:rect l="l" t="t" r="r" b="b"/>
              <a:pathLst>
                <a:path w="17904" h="1" fill="none" extrusionOk="0">
                  <a:moveTo>
                    <a:pt x="0" y="0"/>
                  </a:moveTo>
                  <a:lnTo>
                    <a:pt x="17903" y="0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634;p53">
              <a:extLst>
                <a:ext uri="{FF2B5EF4-FFF2-40B4-BE49-F238E27FC236}">
                  <a16:creationId xmlns:a16="http://schemas.microsoft.com/office/drawing/2014/main" id="{7DCC15B4-81D6-B162-C106-BC7AD07EDFAB}"/>
                </a:ext>
              </a:extLst>
            </p:cNvPr>
            <p:cNvSpPr/>
            <p:nvPr/>
          </p:nvSpPr>
          <p:spPr>
            <a:xfrm>
              <a:off x="2418463" y="2964625"/>
              <a:ext cx="447600" cy="25"/>
            </a:xfrm>
            <a:custGeom>
              <a:avLst/>
              <a:gdLst/>
              <a:ahLst/>
              <a:cxnLst/>
              <a:rect l="l" t="t" r="r" b="b"/>
              <a:pathLst>
                <a:path w="17904" h="1" fill="none" extrusionOk="0">
                  <a:moveTo>
                    <a:pt x="0" y="0"/>
                  </a:moveTo>
                  <a:lnTo>
                    <a:pt x="17903" y="0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635;p53">
              <a:extLst>
                <a:ext uri="{FF2B5EF4-FFF2-40B4-BE49-F238E27FC236}">
                  <a16:creationId xmlns:a16="http://schemas.microsoft.com/office/drawing/2014/main" id="{517913B9-B09A-385E-90A1-CFEC185D39EA}"/>
                </a:ext>
              </a:extLst>
            </p:cNvPr>
            <p:cNvSpPr/>
            <p:nvPr/>
          </p:nvSpPr>
          <p:spPr>
            <a:xfrm>
              <a:off x="2418463" y="3020850"/>
              <a:ext cx="447600" cy="25"/>
            </a:xfrm>
            <a:custGeom>
              <a:avLst/>
              <a:gdLst/>
              <a:ahLst/>
              <a:cxnLst/>
              <a:rect l="l" t="t" r="r" b="b"/>
              <a:pathLst>
                <a:path w="17904" h="1" fill="none" extrusionOk="0">
                  <a:moveTo>
                    <a:pt x="0" y="0"/>
                  </a:moveTo>
                  <a:lnTo>
                    <a:pt x="17903" y="0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584" name="Picture 2583">
            <a:extLst>
              <a:ext uri="{FF2B5EF4-FFF2-40B4-BE49-F238E27FC236}">
                <a16:creationId xmlns:a16="http://schemas.microsoft.com/office/drawing/2014/main" id="{F6988242-3DAF-A9FE-9360-8E12E13672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724" y="425794"/>
            <a:ext cx="384366" cy="38436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4" name="Google Shape;2584;p5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612" name="Google Shape;2612;p53"/>
          <p:cNvSpPr txBox="1">
            <a:spLocks noGrp="1"/>
          </p:cNvSpPr>
          <p:nvPr>
            <p:ph type="subTitle" idx="4294967295"/>
          </p:nvPr>
        </p:nvSpPr>
        <p:spPr>
          <a:xfrm>
            <a:off x="0" y="3622675"/>
            <a:ext cx="1589088" cy="3714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latin typeface="Space Grotesk"/>
                <a:ea typeface="Space Grotesk"/>
                <a:cs typeface="Space Grotesk"/>
                <a:sym typeface="Space Grotesk"/>
              </a:rPr>
              <a:t>WHAT IS YOUR OPTION?</a:t>
            </a:r>
            <a:endParaRPr sz="1200" b="1" dirty="0"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585" name="Google Shape;2585;p53"/>
          <p:cNvSpPr txBox="1"/>
          <p:nvPr/>
        </p:nvSpPr>
        <p:spPr>
          <a:xfrm>
            <a:off x="617550" y="1239375"/>
            <a:ext cx="4207200" cy="6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Here’s an assortment of alternative resources within the same style of this template</a:t>
            </a:r>
            <a:endParaRPr sz="16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grpSp>
        <p:nvGrpSpPr>
          <p:cNvPr id="2586" name="Google Shape;2586;p53"/>
          <p:cNvGrpSpPr/>
          <p:nvPr/>
        </p:nvGrpSpPr>
        <p:grpSpPr>
          <a:xfrm>
            <a:off x="722202" y="2103219"/>
            <a:ext cx="920967" cy="748274"/>
            <a:chOff x="4126475" y="786025"/>
            <a:chExt cx="812355" cy="660028"/>
          </a:xfrm>
        </p:grpSpPr>
        <p:sp>
          <p:nvSpPr>
            <p:cNvPr id="2587" name="Google Shape;2587;p53"/>
            <p:cNvSpPr/>
            <p:nvPr/>
          </p:nvSpPr>
          <p:spPr>
            <a:xfrm>
              <a:off x="4153437" y="786025"/>
              <a:ext cx="123329" cy="418594"/>
            </a:xfrm>
            <a:custGeom>
              <a:avLst/>
              <a:gdLst/>
              <a:ahLst/>
              <a:cxnLst/>
              <a:rect l="l" t="t" r="r" b="b"/>
              <a:pathLst>
                <a:path w="3618" h="12280" extrusionOk="0">
                  <a:moveTo>
                    <a:pt x="0" y="0"/>
                  </a:moveTo>
                  <a:lnTo>
                    <a:pt x="0" y="12280"/>
                  </a:lnTo>
                  <a:lnTo>
                    <a:pt x="3617" y="12280"/>
                  </a:lnTo>
                  <a:lnTo>
                    <a:pt x="3617" y="0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53"/>
            <p:cNvSpPr/>
            <p:nvPr/>
          </p:nvSpPr>
          <p:spPr>
            <a:xfrm>
              <a:off x="4126475" y="1268832"/>
              <a:ext cx="177221" cy="177221"/>
            </a:xfrm>
            <a:custGeom>
              <a:avLst/>
              <a:gdLst/>
              <a:ahLst/>
              <a:cxnLst/>
              <a:rect l="l" t="t" r="r" b="b"/>
              <a:pathLst>
                <a:path w="5199" h="5199" extrusionOk="0">
                  <a:moveTo>
                    <a:pt x="2615" y="1"/>
                  </a:moveTo>
                  <a:cubicBezTo>
                    <a:pt x="1156" y="1"/>
                    <a:pt x="1" y="1156"/>
                    <a:pt x="1" y="2584"/>
                  </a:cubicBezTo>
                  <a:cubicBezTo>
                    <a:pt x="1" y="4013"/>
                    <a:pt x="1156" y="5198"/>
                    <a:pt x="2615" y="5198"/>
                  </a:cubicBezTo>
                  <a:cubicBezTo>
                    <a:pt x="4043" y="5198"/>
                    <a:pt x="5198" y="4013"/>
                    <a:pt x="5198" y="2584"/>
                  </a:cubicBezTo>
                  <a:cubicBezTo>
                    <a:pt x="5198" y="1156"/>
                    <a:pt x="4043" y="1"/>
                    <a:pt x="2615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53"/>
            <p:cNvSpPr/>
            <p:nvPr/>
          </p:nvSpPr>
          <p:spPr>
            <a:xfrm>
              <a:off x="4470476" y="786025"/>
              <a:ext cx="124351" cy="418594"/>
            </a:xfrm>
            <a:custGeom>
              <a:avLst/>
              <a:gdLst/>
              <a:ahLst/>
              <a:cxnLst/>
              <a:rect l="l" t="t" r="r" b="b"/>
              <a:pathLst>
                <a:path w="3648" h="12280" extrusionOk="0">
                  <a:moveTo>
                    <a:pt x="0" y="0"/>
                  </a:moveTo>
                  <a:lnTo>
                    <a:pt x="0" y="12280"/>
                  </a:lnTo>
                  <a:lnTo>
                    <a:pt x="3648" y="12280"/>
                  </a:lnTo>
                  <a:lnTo>
                    <a:pt x="3648" y="0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53"/>
            <p:cNvSpPr/>
            <p:nvPr/>
          </p:nvSpPr>
          <p:spPr>
            <a:xfrm>
              <a:off x="4444570" y="1268832"/>
              <a:ext cx="177187" cy="177221"/>
            </a:xfrm>
            <a:custGeom>
              <a:avLst/>
              <a:gdLst/>
              <a:ahLst/>
              <a:cxnLst/>
              <a:rect l="l" t="t" r="r" b="b"/>
              <a:pathLst>
                <a:path w="5198" h="5199" extrusionOk="0">
                  <a:moveTo>
                    <a:pt x="2584" y="1"/>
                  </a:moveTo>
                  <a:cubicBezTo>
                    <a:pt x="1155" y="1"/>
                    <a:pt x="0" y="1156"/>
                    <a:pt x="0" y="2584"/>
                  </a:cubicBezTo>
                  <a:cubicBezTo>
                    <a:pt x="0" y="4013"/>
                    <a:pt x="1155" y="5198"/>
                    <a:pt x="2584" y="5198"/>
                  </a:cubicBezTo>
                  <a:cubicBezTo>
                    <a:pt x="4013" y="5198"/>
                    <a:pt x="5198" y="4013"/>
                    <a:pt x="5198" y="2584"/>
                  </a:cubicBezTo>
                  <a:cubicBezTo>
                    <a:pt x="5198" y="1156"/>
                    <a:pt x="4013" y="1"/>
                    <a:pt x="2584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53"/>
            <p:cNvSpPr/>
            <p:nvPr/>
          </p:nvSpPr>
          <p:spPr>
            <a:xfrm>
              <a:off x="4788538" y="786025"/>
              <a:ext cx="123329" cy="418594"/>
            </a:xfrm>
            <a:custGeom>
              <a:avLst/>
              <a:gdLst/>
              <a:ahLst/>
              <a:cxnLst/>
              <a:rect l="l" t="t" r="r" b="b"/>
              <a:pathLst>
                <a:path w="3618" h="12280" extrusionOk="0">
                  <a:moveTo>
                    <a:pt x="1" y="0"/>
                  </a:moveTo>
                  <a:lnTo>
                    <a:pt x="1" y="12280"/>
                  </a:lnTo>
                  <a:lnTo>
                    <a:pt x="3618" y="12280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53"/>
            <p:cNvSpPr/>
            <p:nvPr/>
          </p:nvSpPr>
          <p:spPr>
            <a:xfrm>
              <a:off x="4761609" y="1268832"/>
              <a:ext cx="177221" cy="177221"/>
            </a:xfrm>
            <a:custGeom>
              <a:avLst/>
              <a:gdLst/>
              <a:ahLst/>
              <a:cxnLst/>
              <a:rect l="l" t="t" r="r" b="b"/>
              <a:pathLst>
                <a:path w="5199" h="5199" extrusionOk="0">
                  <a:moveTo>
                    <a:pt x="2584" y="1"/>
                  </a:moveTo>
                  <a:cubicBezTo>
                    <a:pt x="1155" y="1"/>
                    <a:pt x="0" y="1156"/>
                    <a:pt x="0" y="2584"/>
                  </a:cubicBezTo>
                  <a:cubicBezTo>
                    <a:pt x="0" y="4013"/>
                    <a:pt x="1155" y="5198"/>
                    <a:pt x="2584" y="5198"/>
                  </a:cubicBezTo>
                  <a:cubicBezTo>
                    <a:pt x="4013" y="5198"/>
                    <a:pt x="5198" y="4013"/>
                    <a:pt x="5198" y="2584"/>
                  </a:cubicBezTo>
                  <a:cubicBezTo>
                    <a:pt x="5198" y="1156"/>
                    <a:pt x="4013" y="1"/>
                    <a:pt x="2584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93" name="Google Shape;2593;p53"/>
          <p:cNvGrpSpPr/>
          <p:nvPr/>
        </p:nvGrpSpPr>
        <p:grpSpPr>
          <a:xfrm>
            <a:off x="2111358" y="2103166"/>
            <a:ext cx="1754497" cy="748274"/>
            <a:chOff x="1920800" y="2103250"/>
            <a:chExt cx="1547585" cy="660028"/>
          </a:xfrm>
        </p:grpSpPr>
        <p:sp>
          <p:nvSpPr>
            <p:cNvPr id="2594" name="Google Shape;2594;p53"/>
            <p:cNvSpPr/>
            <p:nvPr/>
          </p:nvSpPr>
          <p:spPr>
            <a:xfrm>
              <a:off x="1920800" y="2103250"/>
              <a:ext cx="1428714" cy="439225"/>
            </a:xfrm>
            <a:custGeom>
              <a:avLst/>
              <a:gdLst/>
              <a:ahLst/>
              <a:cxnLst/>
              <a:rect l="l" t="t" r="r" b="b"/>
              <a:pathLst>
                <a:path w="41430" h="17569" extrusionOk="0">
                  <a:moveTo>
                    <a:pt x="0" y="0"/>
                  </a:moveTo>
                  <a:lnTo>
                    <a:pt x="0" y="17569"/>
                  </a:lnTo>
                  <a:lnTo>
                    <a:pt x="41430" y="17569"/>
                  </a:lnTo>
                  <a:lnTo>
                    <a:pt x="41430" y="0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53"/>
            <p:cNvSpPr/>
            <p:nvPr/>
          </p:nvSpPr>
          <p:spPr>
            <a:xfrm>
              <a:off x="3026682" y="2218913"/>
              <a:ext cx="207900" cy="207900"/>
            </a:xfrm>
            <a:prstGeom prst="rect">
              <a:avLst/>
            </a:pr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53"/>
            <p:cNvSpPr/>
            <p:nvPr/>
          </p:nvSpPr>
          <p:spPr>
            <a:xfrm>
              <a:off x="3124885" y="2286803"/>
              <a:ext cx="343500" cy="476475"/>
            </a:xfrm>
            <a:custGeom>
              <a:avLst/>
              <a:gdLst/>
              <a:ahLst/>
              <a:cxnLst/>
              <a:rect l="l" t="t" r="r" b="b"/>
              <a:pathLst>
                <a:path w="13740" h="19059" extrusionOk="0">
                  <a:moveTo>
                    <a:pt x="0" y="0"/>
                  </a:moveTo>
                  <a:lnTo>
                    <a:pt x="1945" y="16414"/>
                  </a:lnTo>
                  <a:lnTo>
                    <a:pt x="5350" y="11885"/>
                  </a:lnTo>
                  <a:lnTo>
                    <a:pt x="9149" y="19058"/>
                  </a:lnTo>
                  <a:lnTo>
                    <a:pt x="12949" y="16444"/>
                  </a:lnTo>
                  <a:lnTo>
                    <a:pt x="7812" y="10213"/>
                  </a:lnTo>
                  <a:lnTo>
                    <a:pt x="13739" y="93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97" name="Google Shape;2597;p53"/>
          <p:cNvGrpSpPr/>
          <p:nvPr/>
        </p:nvGrpSpPr>
        <p:grpSpPr>
          <a:xfrm>
            <a:off x="892607" y="3250295"/>
            <a:ext cx="580158" cy="1216135"/>
            <a:chOff x="3827075" y="1871150"/>
            <a:chExt cx="433925" cy="909600"/>
          </a:xfrm>
        </p:grpSpPr>
        <p:sp>
          <p:nvSpPr>
            <p:cNvPr id="2598" name="Google Shape;2598;p53"/>
            <p:cNvSpPr/>
            <p:nvPr/>
          </p:nvSpPr>
          <p:spPr>
            <a:xfrm>
              <a:off x="3834675" y="2501850"/>
              <a:ext cx="418725" cy="225700"/>
            </a:xfrm>
            <a:custGeom>
              <a:avLst/>
              <a:gdLst/>
              <a:ahLst/>
              <a:cxnLst/>
              <a:rect l="l" t="t" r="r" b="b"/>
              <a:pathLst>
                <a:path w="16749" h="9028" extrusionOk="0">
                  <a:moveTo>
                    <a:pt x="8360" y="0"/>
                  </a:moveTo>
                  <a:cubicBezTo>
                    <a:pt x="3588" y="0"/>
                    <a:pt x="1" y="4317"/>
                    <a:pt x="882" y="9028"/>
                  </a:cubicBezTo>
                  <a:lnTo>
                    <a:pt x="15867" y="9028"/>
                  </a:lnTo>
                  <a:cubicBezTo>
                    <a:pt x="16749" y="4317"/>
                    <a:pt x="13132" y="0"/>
                    <a:pt x="8360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53"/>
            <p:cNvSpPr/>
            <p:nvPr/>
          </p:nvSpPr>
          <p:spPr>
            <a:xfrm>
              <a:off x="3827075" y="2691050"/>
              <a:ext cx="433925" cy="89700"/>
            </a:xfrm>
            <a:custGeom>
              <a:avLst/>
              <a:gdLst/>
              <a:ahLst/>
              <a:cxnLst/>
              <a:rect l="l" t="t" r="r" b="b"/>
              <a:pathLst>
                <a:path w="17357" h="3588" extrusionOk="0">
                  <a:moveTo>
                    <a:pt x="1" y="1"/>
                  </a:moveTo>
                  <a:lnTo>
                    <a:pt x="1" y="3588"/>
                  </a:lnTo>
                  <a:lnTo>
                    <a:pt x="17357" y="3588"/>
                  </a:lnTo>
                  <a:lnTo>
                    <a:pt x="17357" y="1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53"/>
            <p:cNvSpPr/>
            <p:nvPr/>
          </p:nvSpPr>
          <p:spPr>
            <a:xfrm>
              <a:off x="3869650" y="1871150"/>
              <a:ext cx="348050" cy="567650"/>
            </a:xfrm>
            <a:custGeom>
              <a:avLst/>
              <a:gdLst/>
              <a:ahLst/>
              <a:cxnLst/>
              <a:rect l="l" t="t" r="r" b="b"/>
              <a:pathLst>
                <a:path w="13922" h="22706" extrusionOk="0">
                  <a:moveTo>
                    <a:pt x="4255" y="0"/>
                  </a:moveTo>
                  <a:lnTo>
                    <a:pt x="4255" y="15745"/>
                  </a:lnTo>
                  <a:lnTo>
                    <a:pt x="365" y="15745"/>
                  </a:lnTo>
                  <a:cubicBezTo>
                    <a:pt x="122" y="15745"/>
                    <a:pt x="0" y="16049"/>
                    <a:pt x="182" y="16201"/>
                  </a:cubicBezTo>
                  <a:lnTo>
                    <a:pt x="6961" y="22706"/>
                  </a:lnTo>
                  <a:lnTo>
                    <a:pt x="13769" y="16201"/>
                  </a:lnTo>
                  <a:cubicBezTo>
                    <a:pt x="13921" y="16049"/>
                    <a:pt x="13800" y="15745"/>
                    <a:pt x="13587" y="15745"/>
                  </a:cubicBezTo>
                  <a:lnTo>
                    <a:pt x="9666" y="15745"/>
                  </a:lnTo>
                  <a:lnTo>
                    <a:pt x="9666" y="0"/>
                  </a:ln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01" name="Google Shape;2601;p53"/>
          <p:cNvGrpSpPr/>
          <p:nvPr/>
        </p:nvGrpSpPr>
        <p:grpSpPr>
          <a:xfrm>
            <a:off x="2111358" y="3250351"/>
            <a:ext cx="2459811" cy="1216078"/>
            <a:chOff x="1987400" y="2914300"/>
            <a:chExt cx="2499300" cy="1235600"/>
          </a:xfrm>
        </p:grpSpPr>
        <p:sp>
          <p:nvSpPr>
            <p:cNvPr id="2602" name="Google Shape;2602;p53"/>
            <p:cNvSpPr/>
            <p:nvPr/>
          </p:nvSpPr>
          <p:spPr>
            <a:xfrm>
              <a:off x="1987400" y="2914300"/>
              <a:ext cx="2499300" cy="1235600"/>
            </a:xfrm>
            <a:custGeom>
              <a:avLst/>
              <a:gdLst/>
              <a:ahLst/>
              <a:cxnLst/>
              <a:rect l="l" t="t" r="r" b="b"/>
              <a:pathLst>
                <a:path w="99972" h="49424" extrusionOk="0">
                  <a:moveTo>
                    <a:pt x="0" y="1"/>
                  </a:moveTo>
                  <a:lnTo>
                    <a:pt x="0" y="49424"/>
                  </a:lnTo>
                  <a:lnTo>
                    <a:pt x="99972" y="49424"/>
                  </a:lnTo>
                  <a:lnTo>
                    <a:pt x="99972" y="1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03" name="Google Shape;2603;p53"/>
            <p:cNvGrpSpPr/>
            <p:nvPr/>
          </p:nvGrpSpPr>
          <p:grpSpPr>
            <a:xfrm>
              <a:off x="1987400" y="2914300"/>
              <a:ext cx="2499300" cy="225725"/>
              <a:chOff x="4449500" y="2625225"/>
              <a:chExt cx="2499300" cy="225725"/>
            </a:xfrm>
          </p:grpSpPr>
          <p:sp>
            <p:nvSpPr>
              <p:cNvPr id="2604" name="Google Shape;2604;p53"/>
              <p:cNvSpPr/>
              <p:nvPr/>
            </p:nvSpPr>
            <p:spPr>
              <a:xfrm>
                <a:off x="4449500" y="2625225"/>
                <a:ext cx="2499300" cy="225725"/>
              </a:xfrm>
              <a:custGeom>
                <a:avLst/>
                <a:gdLst/>
                <a:ahLst/>
                <a:cxnLst/>
                <a:rect l="l" t="t" r="r" b="b"/>
                <a:pathLst>
                  <a:path w="99972" h="9029" extrusionOk="0">
                    <a:moveTo>
                      <a:pt x="0" y="1"/>
                    </a:moveTo>
                    <a:lnTo>
                      <a:pt x="0" y="9028"/>
                    </a:lnTo>
                    <a:lnTo>
                      <a:pt x="99972" y="9028"/>
                    </a:lnTo>
                    <a:lnTo>
                      <a:pt x="99972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05" name="Google Shape;2605;p53"/>
              <p:cNvGrpSpPr/>
              <p:nvPr/>
            </p:nvGrpSpPr>
            <p:grpSpPr>
              <a:xfrm>
                <a:off x="6715500" y="2679950"/>
                <a:ext cx="116275" cy="116275"/>
                <a:chOff x="3236650" y="786025"/>
                <a:chExt cx="116275" cy="116275"/>
              </a:xfrm>
            </p:grpSpPr>
            <p:sp>
              <p:nvSpPr>
                <p:cNvPr id="2606" name="Google Shape;2606;p53"/>
                <p:cNvSpPr/>
                <p:nvPr/>
              </p:nvSpPr>
              <p:spPr>
                <a:xfrm>
                  <a:off x="3236650" y="786025"/>
                  <a:ext cx="116275" cy="11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1" h="4651" extrusionOk="0">
                      <a:moveTo>
                        <a:pt x="0" y="0"/>
                      </a:moveTo>
                      <a:lnTo>
                        <a:pt x="0" y="4651"/>
                      </a:lnTo>
                      <a:lnTo>
                        <a:pt x="4651" y="4651"/>
                      </a:lnTo>
                      <a:lnTo>
                        <a:pt x="465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7" name="Google Shape;2607;p53"/>
                <p:cNvSpPr/>
                <p:nvPr/>
              </p:nvSpPr>
              <p:spPr>
                <a:xfrm>
                  <a:off x="3271600" y="820975"/>
                  <a:ext cx="45625" cy="4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fill="none" extrusionOk="0">
                      <a:moveTo>
                        <a:pt x="1824" y="0"/>
                      </a:moveTo>
                      <a:lnTo>
                        <a:pt x="1" y="1824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lt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08" name="Google Shape;2608;p53"/>
                <p:cNvSpPr/>
                <p:nvPr/>
              </p:nvSpPr>
              <p:spPr>
                <a:xfrm>
                  <a:off x="3271600" y="820975"/>
                  <a:ext cx="45625" cy="4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fill="none" extrusionOk="0">
                      <a:moveTo>
                        <a:pt x="1" y="0"/>
                      </a:moveTo>
                      <a:lnTo>
                        <a:pt x="1824" y="1824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lt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609" name="Google Shape;2609;p53"/>
            <p:cNvGrpSpPr/>
            <p:nvPr/>
          </p:nvGrpSpPr>
          <p:grpSpPr>
            <a:xfrm>
              <a:off x="2411725" y="3747900"/>
              <a:ext cx="1650650" cy="215825"/>
              <a:chOff x="4824750" y="3458825"/>
              <a:chExt cx="1650650" cy="215825"/>
            </a:xfrm>
          </p:grpSpPr>
          <p:sp>
            <p:nvSpPr>
              <p:cNvPr id="2610" name="Google Shape;2610;p53"/>
              <p:cNvSpPr/>
              <p:nvPr/>
            </p:nvSpPr>
            <p:spPr>
              <a:xfrm>
                <a:off x="5753475" y="3458825"/>
                <a:ext cx="721925" cy="215825"/>
              </a:xfrm>
              <a:custGeom>
                <a:avLst/>
                <a:gdLst/>
                <a:ahLst/>
                <a:cxnLst/>
                <a:rect l="l" t="t" r="r" b="b"/>
                <a:pathLst>
                  <a:path w="28877" h="8633" extrusionOk="0">
                    <a:moveTo>
                      <a:pt x="0" y="1"/>
                    </a:moveTo>
                    <a:lnTo>
                      <a:pt x="0" y="8633"/>
                    </a:lnTo>
                    <a:lnTo>
                      <a:pt x="28876" y="8633"/>
                    </a:lnTo>
                    <a:lnTo>
                      <a:pt x="28876" y="1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 b="1">
                    <a:solidFill>
                      <a:schemeClr val="dk1"/>
                    </a:solidFill>
                    <a:latin typeface="Space Grotesk"/>
                    <a:ea typeface="Space Grotesk"/>
                    <a:cs typeface="Space Grotesk"/>
                    <a:sym typeface="Space Grotesk"/>
                  </a:rPr>
                  <a:t>NOP</a:t>
                </a:r>
                <a:endParaRPr sz="1200" b="1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endParaRPr>
              </a:p>
            </p:txBody>
          </p:sp>
          <p:sp>
            <p:nvSpPr>
              <p:cNvPr id="2611" name="Google Shape;2611;p53"/>
              <p:cNvSpPr/>
              <p:nvPr/>
            </p:nvSpPr>
            <p:spPr>
              <a:xfrm>
                <a:off x="4824750" y="3458825"/>
                <a:ext cx="721925" cy="215825"/>
              </a:xfrm>
              <a:custGeom>
                <a:avLst/>
                <a:gdLst/>
                <a:ahLst/>
                <a:cxnLst/>
                <a:rect l="l" t="t" r="r" b="b"/>
                <a:pathLst>
                  <a:path w="28877" h="8633" extrusionOk="0">
                    <a:moveTo>
                      <a:pt x="0" y="1"/>
                    </a:moveTo>
                    <a:lnTo>
                      <a:pt x="0" y="8633"/>
                    </a:lnTo>
                    <a:lnTo>
                      <a:pt x="28876" y="8633"/>
                    </a:lnTo>
                    <a:lnTo>
                      <a:pt x="28876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 b="1">
                    <a:solidFill>
                      <a:schemeClr val="dk1"/>
                    </a:solidFill>
                    <a:latin typeface="Space Grotesk"/>
                    <a:ea typeface="Space Grotesk"/>
                    <a:cs typeface="Space Grotesk"/>
                    <a:sym typeface="Space Grotesk"/>
                  </a:rPr>
                  <a:t>YES</a:t>
                </a:r>
                <a:endParaRPr sz="1200" b="1">
                  <a:solidFill>
                    <a:schemeClr val="dk1"/>
                  </a:solidFill>
                  <a:latin typeface="Space Grotesk"/>
                  <a:ea typeface="Space Grotesk"/>
                  <a:cs typeface="Space Grotesk"/>
                  <a:sym typeface="Space Grotesk"/>
                </a:endParaRPr>
              </a:p>
            </p:txBody>
          </p:sp>
        </p:grpSp>
      </p:grpSp>
      <p:grpSp>
        <p:nvGrpSpPr>
          <p:cNvPr id="2613" name="Google Shape;2613;p53"/>
          <p:cNvGrpSpPr/>
          <p:nvPr/>
        </p:nvGrpSpPr>
        <p:grpSpPr>
          <a:xfrm>
            <a:off x="4334044" y="2103166"/>
            <a:ext cx="1410173" cy="748270"/>
            <a:chOff x="5095750" y="2804975"/>
            <a:chExt cx="1891834" cy="1003850"/>
          </a:xfrm>
        </p:grpSpPr>
        <p:sp>
          <p:nvSpPr>
            <p:cNvPr id="2614" name="Google Shape;2614;p53"/>
            <p:cNvSpPr/>
            <p:nvPr/>
          </p:nvSpPr>
          <p:spPr>
            <a:xfrm>
              <a:off x="5095750" y="2804975"/>
              <a:ext cx="1760700" cy="1003850"/>
            </a:xfrm>
            <a:custGeom>
              <a:avLst/>
              <a:gdLst/>
              <a:ahLst/>
              <a:cxnLst/>
              <a:rect l="l" t="t" r="r" b="b"/>
              <a:pathLst>
                <a:path w="70428" h="40154" fill="none" extrusionOk="0">
                  <a:moveTo>
                    <a:pt x="70428" y="1"/>
                  </a:moveTo>
                  <a:lnTo>
                    <a:pt x="1" y="1"/>
                  </a:lnTo>
                  <a:lnTo>
                    <a:pt x="1" y="33071"/>
                  </a:lnTo>
                  <a:lnTo>
                    <a:pt x="10122" y="33071"/>
                  </a:lnTo>
                  <a:lnTo>
                    <a:pt x="12676" y="40153"/>
                  </a:lnTo>
                  <a:lnTo>
                    <a:pt x="15107" y="33071"/>
                  </a:lnTo>
                  <a:lnTo>
                    <a:pt x="70428" y="33071"/>
                  </a:ln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15" name="Google Shape;2615;p53"/>
            <p:cNvGrpSpPr/>
            <p:nvPr/>
          </p:nvGrpSpPr>
          <p:grpSpPr>
            <a:xfrm>
              <a:off x="5777541" y="2973825"/>
              <a:ext cx="1210043" cy="306250"/>
              <a:chOff x="2742291" y="3608250"/>
              <a:chExt cx="1210043" cy="306250"/>
            </a:xfrm>
          </p:grpSpPr>
          <p:sp>
            <p:nvSpPr>
              <p:cNvPr id="2616" name="Google Shape;2616;p53"/>
              <p:cNvSpPr/>
              <p:nvPr/>
            </p:nvSpPr>
            <p:spPr>
              <a:xfrm>
                <a:off x="2742291" y="3608250"/>
                <a:ext cx="1210043" cy="306250"/>
              </a:xfrm>
              <a:custGeom>
                <a:avLst/>
                <a:gdLst/>
                <a:ahLst/>
                <a:cxnLst/>
                <a:rect l="l" t="t" r="r" b="b"/>
                <a:pathLst>
                  <a:path w="51431" h="12250" extrusionOk="0">
                    <a:moveTo>
                      <a:pt x="1" y="0"/>
                    </a:moveTo>
                    <a:lnTo>
                      <a:pt x="1" y="12250"/>
                    </a:lnTo>
                    <a:lnTo>
                      <a:pt x="51430" y="12250"/>
                    </a:lnTo>
                    <a:lnTo>
                      <a:pt x="51430" y="0"/>
                    </a:lnTo>
                    <a:close/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7" name="Google Shape;2617;p53"/>
              <p:cNvSpPr/>
              <p:nvPr/>
            </p:nvSpPr>
            <p:spPr>
              <a:xfrm>
                <a:off x="3716900" y="3682725"/>
                <a:ext cx="157325" cy="157300"/>
              </a:xfrm>
              <a:custGeom>
                <a:avLst/>
                <a:gdLst/>
                <a:ahLst/>
                <a:cxnLst/>
                <a:rect l="l" t="t" r="r" b="b"/>
                <a:pathLst>
                  <a:path w="6293" h="6292" extrusionOk="0">
                    <a:moveTo>
                      <a:pt x="1" y="0"/>
                    </a:moveTo>
                    <a:lnTo>
                      <a:pt x="1" y="6292"/>
                    </a:lnTo>
                    <a:lnTo>
                      <a:pt x="6292" y="6292"/>
                    </a:lnTo>
                    <a:lnTo>
                      <a:pt x="6292" y="0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8" name="Google Shape;2618;p53"/>
              <p:cNvSpPr/>
              <p:nvPr/>
            </p:nvSpPr>
            <p:spPr>
              <a:xfrm>
                <a:off x="3764025" y="3730600"/>
                <a:ext cx="62325" cy="62325"/>
              </a:xfrm>
              <a:custGeom>
                <a:avLst/>
                <a:gdLst/>
                <a:ahLst/>
                <a:cxnLst/>
                <a:rect l="l" t="t" r="r" b="b"/>
                <a:pathLst>
                  <a:path w="2493" h="2493" extrusionOk="0">
                    <a:moveTo>
                      <a:pt x="2493" y="0"/>
                    </a:moveTo>
                    <a:lnTo>
                      <a:pt x="0" y="2492"/>
                    </a:lnTo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9" name="Google Shape;2619;p53"/>
              <p:cNvSpPr/>
              <p:nvPr/>
            </p:nvSpPr>
            <p:spPr>
              <a:xfrm>
                <a:off x="3764025" y="3730600"/>
                <a:ext cx="62325" cy="62325"/>
              </a:xfrm>
              <a:custGeom>
                <a:avLst/>
                <a:gdLst/>
                <a:ahLst/>
                <a:cxnLst/>
                <a:rect l="l" t="t" r="r" b="b"/>
                <a:pathLst>
                  <a:path w="2493" h="2493" fill="none" extrusionOk="0">
                    <a:moveTo>
                      <a:pt x="2493" y="0"/>
                    </a:moveTo>
                    <a:lnTo>
                      <a:pt x="0" y="2492"/>
                    </a:lnTo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0" name="Google Shape;2620;p53"/>
              <p:cNvSpPr/>
              <p:nvPr/>
            </p:nvSpPr>
            <p:spPr>
              <a:xfrm>
                <a:off x="3764025" y="3730600"/>
                <a:ext cx="62325" cy="62325"/>
              </a:xfrm>
              <a:custGeom>
                <a:avLst/>
                <a:gdLst/>
                <a:ahLst/>
                <a:cxnLst/>
                <a:rect l="l" t="t" r="r" b="b"/>
                <a:pathLst>
                  <a:path w="2493" h="2493" extrusionOk="0">
                    <a:moveTo>
                      <a:pt x="0" y="0"/>
                    </a:moveTo>
                    <a:lnTo>
                      <a:pt x="2493" y="2492"/>
                    </a:lnTo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1" name="Google Shape;2621;p53"/>
              <p:cNvSpPr/>
              <p:nvPr/>
            </p:nvSpPr>
            <p:spPr>
              <a:xfrm>
                <a:off x="3764025" y="3730600"/>
                <a:ext cx="62325" cy="62325"/>
              </a:xfrm>
              <a:custGeom>
                <a:avLst/>
                <a:gdLst/>
                <a:ahLst/>
                <a:cxnLst/>
                <a:rect l="l" t="t" r="r" b="b"/>
                <a:pathLst>
                  <a:path w="2493" h="2493" fill="none" extrusionOk="0">
                    <a:moveTo>
                      <a:pt x="0" y="0"/>
                    </a:moveTo>
                    <a:lnTo>
                      <a:pt x="2493" y="2492"/>
                    </a:lnTo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622" name="Google Shape;2622;p53"/>
          <p:cNvGrpSpPr/>
          <p:nvPr/>
        </p:nvGrpSpPr>
        <p:grpSpPr>
          <a:xfrm>
            <a:off x="5020380" y="3245587"/>
            <a:ext cx="960388" cy="1216137"/>
            <a:chOff x="2293063" y="2245000"/>
            <a:chExt cx="699125" cy="885300"/>
          </a:xfrm>
        </p:grpSpPr>
        <p:sp>
          <p:nvSpPr>
            <p:cNvPr id="2623" name="Google Shape;2623;p53"/>
            <p:cNvSpPr/>
            <p:nvPr/>
          </p:nvSpPr>
          <p:spPr>
            <a:xfrm>
              <a:off x="2293063" y="2245000"/>
              <a:ext cx="699125" cy="885300"/>
            </a:xfrm>
            <a:custGeom>
              <a:avLst/>
              <a:gdLst/>
              <a:ahLst/>
              <a:cxnLst/>
              <a:rect l="l" t="t" r="r" b="b"/>
              <a:pathLst>
                <a:path w="27965" h="35412" extrusionOk="0">
                  <a:moveTo>
                    <a:pt x="1" y="0"/>
                  </a:moveTo>
                  <a:lnTo>
                    <a:pt x="1" y="35411"/>
                  </a:lnTo>
                  <a:lnTo>
                    <a:pt x="27965" y="35411"/>
                  </a:lnTo>
                  <a:lnTo>
                    <a:pt x="27965" y="6718"/>
                  </a:lnTo>
                  <a:lnTo>
                    <a:pt x="22038" y="0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53"/>
            <p:cNvSpPr/>
            <p:nvPr/>
          </p:nvSpPr>
          <p:spPr>
            <a:xfrm>
              <a:off x="2843988" y="2245000"/>
              <a:ext cx="148200" cy="167950"/>
            </a:xfrm>
            <a:custGeom>
              <a:avLst/>
              <a:gdLst/>
              <a:ahLst/>
              <a:cxnLst/>
              <a:rect l="l" t="t" r="r" b="b"/>
              <a:pathLst>
                <a:path w="5928" h="6718" extrusionOk="0">
                  <a:moveTo>
                    <a:pt x="1" y="0"/>
                  </a:moveTo>
                  <a:lnTo>
                    <a:pt x="1" y="6718"/>
                  </a:lnTo>
                  <a:lnTo>
                    <a:pt x="5928" y="671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53"/>
            <p:cNvSpPr/>
            <p:nvPr/>
          </p:nvSpPr>
          <p:spPr>
            <a:xfrm>
              <a:off x="2418463" y="2460050"/>
              <a:ext cx="447600" cy="25"/>
            </a:xfrm>
            <a:custGeom>
              <a:avLst/>
              <a:gdLst/>
              <a:ahLst/>
              <a:cxnLst/>
              <a:rect l="l" t="t" r="r" b="b"/>
              <a:pathLst>
                <a:path w="17904" h="1" fill="none" extrusionOk="0">
                  <a:moveTo>
                    <a:pt x="0" y="0"/>
                  </a:moveTo>
                  <a:lnTo>
                    <a:pt x="17903" y="0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53"/>
            <p:cNvSpPr/>
            <p:nvPr/>
          </p:nvSpPr>
          <p:spPr>
            <a:xfrm>
              <a:off x="2418463" y="2516275"/>
              <a:ext cx="447600" cy="25"/>
            </a:xfrm>
            <a:custGeom>
              <a:avLst/>
              <a:gdLst/>
              <a:ahLst/>
              <a:cxnLst/>
              <a:rect l="l" t="t" r="r" b="b"/>
              <a:pathLst>
                <a:path w="17904" h="1" fill="none" extrusionOk="0">
                  <a:moveTo>
                    <a:pt x="0" y="1"/>
                  </a:moveTo>
                  <a:lnTo>
                    <a:pt x="17903" y="1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53"/>
            <p:cNvSpPr/>
            <p:nvPr/>
          </p:nvSpPr>
          <p:spPr>
            <a:xfrm>
              <a:off x="2418463" y="2571750"/>
              <a:ext cx="447600" cy="25"/>
            </a:xfrm>
            <a:custGeom>
              <a:avLst/>
              <a:gdLst/>
              <a:ahLst/>
              <a:cxnLst/>
              <a:rect l="l" t="t" r="r" b="b"/>
              <a:pathLst>
                <a:path w="17904" h="1" fill="none" extrusionOk="0">
                  <a:moveTo>
                    <a:pt x="0" y="1"/>
                  </a:moveTo>
                  <a:lnTo>
                    <a:pt x="17903" y="1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53"/>
            <p:cNvSpPr/>
            <p:nvPr/>
          </p:nvSpPr>
          <p:spPr>
            <a:xfrm>
              <a:off x="2418463" y="2627975"/>
              <a:ext cx="447600" cy="25"/>
            </a:xfrm>
            <a:custGeom>
              <a:avLst/>
              <a:gdLst/>
              <a:ahLst/>
              <a:cxnLst/>
              <a:rect l="l" t="t" r="r" b="b"/>
              <a:pathLst>
                <a:path w="17904" h="1" fill="none" extrusionOk="0">
                  <a:moveTo>
                    <a:pt x="0" y="1"/>
                  </a:moveTo>
                  <a:lnTo>
                    <a:pt x="17903" y="1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53"/>
            <p:cNvSpPr/>
            <p:nvPr/>
          </p:nvSpPr>
          <p:spPr>
            <a:xfrm>
              <a:off x="2418463" y="2684225"/>
              <a:ext cx="447600" cy="25"/>
            </a:xfrm>
            <a:custGeom>
              <a:avLst/>
              <a:gdLst/>
              <a:ahLst/>
              <a:cxnLst/>
              <a:rect l="l" t="t" r="r" b="b"/>
              <a:pathLst>
                <a:path w="17904" h="1" fill="none" extrusionOk="0">
                  <a:moveTo>
                    <a:pt x="0" y="0"/>
                  </a:moveTo>
                  <a:lnTo>
                    <a:pt x="17903" y="0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53"/>
            <p:cNvSpPr/>
            <p:nvPr/>
          </p:nvSpPr>
          <p:spPr>
            <a:xfrm>
              <a:off x="2418463" y="2740450"/>
              <a:ext cx="447600" cy="25"/>
            </a:xfrm>
            <a:custGeom>
              <a:avLst/>
              <a:gdLst/>
              <a:ahLst/>
              <a:cxnLst/>
              <a:rect l="l" t="t" r="r" b="b"/>
              <a:pathLst>
                <a:path w="17904" h="1" fill="none" extrusionOk="0">
                  <a:moveTo>
                    <a:pt x="0" y="0"/>
                  </a:moveTo>
                  <a:lnTo>
                    <a:pt x="17903" y="0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53"/>
            <p:cNvSpPr/>
            <p:nvPr/>
          </p:nvSpPr>
          <p:spPr>
            <a:xfrm>
              <a:off x="2418463" y="2796675"/>
              <a:ext cx="447600" cy="25"/>
            </a:xfrm>
            <a:custGeom>
              <a:avLst/>
              <a:gdLst/>
              <a:ahLst/>
              <a:cxnLst/>
              <a:rect l="l" t="t" r="r" b="b"/>
              <a:pathLst>
                <a:path w="17904" h="1" fill="none" extrusionOk="0">
                  <a:moveTo>
                    <a:pt x="0" y="1"/>
                  </a:moveTo>
                  <a:lnTo>
                    <a:pt x="17903" y="1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53"/>
            <p:cNvSpPr/>
            <p:nvPr/>
          </p:nvSpPr>
          <p:spPr>
            <a:xfrm>
              <a:off x="2418463" y="2852900"/>
              <a:ext cx="447600" cy="25"/>
            </a:xfrm>
            <a:custGeom>
              <a:avLst/>
              <a:gdLst/>
              <a:ahLst/>
              <a:cxnLst/>
              <a:rect l="l" t="t" r="r" b="b"/>
              <a:pathLst>
                <a:path w="17904" h="1" fill="none" extrusionOk="0">
                  <a:moveTo>
                    <a:pt x="0" y="1"/>
                  </a:moveTo>
                  <a:lnTo>
                    <a:pt x="17903" y="1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53"/>
            <p:cNvSpPr/>
            <p:nvPr/>
          </p:nvSpPr>
          <p:spPr>
            <a:xfrm>
              <a:off x="2418463" y="2909150"/>
              <a:ext cx="447600" cy="25"/>
            </a:xfrm>
            <a:custGeom>
              <a:avLst/>
              <a:gdLst/>
              <a:ahLst/>
              <a:cxnLst/>
              <a:rect l="l" t="t" r="r" b="b"/>
              <a:pathLst>
                <a:path w="17904" h="1" fill="none" extrusionOk="0">
                  <a:moveTo>
                    <a:pt x="0" y="0"/>
                  </a:moveTo>
                  <a:lnTo>
                    <a:pt x="17903" y="0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53"/>
            <p:cNvSpPr/>
            <p:nvPr/>
          </p:nvSpPr>
          <p:spPr>
            <a:xfrm>
              <a:off x="2418463" y="2964625"/>
              <a:ext cx="447600" cy="25"/>
            </a:xfrm>
            <a:custGeom>
              <a:avLst/>
              <a:gdLst/>
              <a:ahLst/>
              <a:cxnLst/>
              <a:rect l="l" t="t" r="r" b="b"/>
              <a:pathLst>
                <a:path w="17904" h="1" fill="none" extrusionOk="0">
                  <a:moveTo>
                    <a:pt x="0" y="0"/>
                  </a:moveTo>
                  <a:lnTo>
                    <a:pt x="17903" y="0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53"/>
            <p:cNvSpPr/>
            <p:nvPr/>
          </p:nvSpPr>
          <p:spPr>
            <a:xfrm>
              <a:off x="2418463" y="3020850"/>
              <a:ext cx="447600" cy="25"/>
            </a:xfrm>
            <a:custGeom>
              <a:avLst/>
              <a:gdLst/>
              <a:ahLst/>
              <a:cxnLst/>
              <a:rect l="l" t="t" r="r" b="b"/>
              <a:pathLst>
                <a:path w="17904" h="1" fill="none" extrusionOk="0">
                  <a:moveTo>
                    <a:pt x="0" y="0"/>
                  </a:moveTo>
                  <a:lnTo>
                    <a:pt x="17903" y="0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36" name="Google Shape;2636;p53"/>
          <p:cNvGrpSpPr/>
          <p:nvPr/>
        </p:nvGrpSpPr>
        <p:grpSpPr>
          <a:xfrm>
            <a:off x="6374831" y="3250292"/>
            <a:ext cx="960388" cy="1216137"/>
            <a:chOff x="2293063" y="2245000"/>
            <a:chExt cx="699125" cy="885300"/>
          </a:xfrm>
        </p:grpSpPr>
        <p:sp>
          <p:nvSpPr>
            <p:cNvPr id="2637" name="Google Shape;2637;p53"/>
            <p:cNvSpPr/>
            <p:nvPr/>
          </p:nvSpPr>
          <p:spPr>
            <a:xfrm>
              <a:off x="2293063" y="2245000"/>
              <a:ext cx="699125" cy="885300"/>
            </a:xfrm>
            <a:custGeom>
              <a:avLst/>
              <a:gdLst/>
              <a:ahLst/>
              <a:cxnLst/>
              <a:rect l="l" t="t" r="r" b="b"/>
              <a:pathLst>
                <a:path w="27965" h="35412" extrusionOk="0">
                  <a:moveTo>
                    <a:pt x="1" y="0"/>
                  </a:moveTo>
                  <a:lnTo>
                    <a:pt x="1" y="35411"/>
                  </a:lnTo>
                  <a:lnTo>
                    <a:pt x="27965" y="35411"/>
                  </a:lnTo>
                  <a:lnTo>
                    <a:pt x="27965" y="6718"/>
                  </a:lnTo>
                  <a:lnTo>
                    <a:pt x="22038" y="0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53"/>
            <p:cNvSpPr/>
            <p:nvPr/>
          </p:nvSpPr>
          <p:spPr>
            <a:xfrm>
              <a:off x="2843988" y="2245000"/>
              <a:ext cx="148200" cy="167950"/>
            </a:xfrm>
            <a:custGeom>
              <a:avLst/>
              <a:gdLst/>
              <a:ahLst/>
              <a:cxnLst/>
              <a:rect l="l" t="t" r="r" b="b"/>
              <a:pathLst>
                <a:path w="5928" h="6718" extrusionOk="0">
                  <a:moveTo>
                    <a:pt x="1" y="0"/>
                  </a:moveTo>
                  <a:lnTo>
                    <a:pt x="1" y="6718"/>
                  </a:lnTo>
                  <a:lnTo>
                    <a:pt x="5928" y="671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53"/>
            <p:cNvSpPr/>
            <p:nvPr/>
          </p:nvSpPr>
          <p:spPr>
            <a:xfrm>
              <a:off x="2418463" y="2460050"/>
              <a:ext cx="447600" cy="25"/>
            </a:xfrm>
            <a:custGeom>
              <a:avLst/>
              <a:gdLst/>
              <a:ahLst/>
              <a:cxnLst/>
              <a:rect l="l" t="t" r="r" b="b"/>
              <a:pathLst>
                <a:path w="17904" h="1" fill="none" extrusionOk="0">
                  <a:moveTo>
                    <a:pt x="0" y="0"/>
                  </a:moveTo>
                  <a:lnTo>
                    <a:pt x="17903" y="0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53"/>
            <p:cNvSpPr/>
            <p:nvPr/>
          </p:nvSpPr>
          <p:spPr>
            <a:xfrm>
              <a:off x="2418463" y="2516275"/>
              <a:ext cx="447600" cy="25"/>
            </a:xfrm>
            <a:custGeom>
              <a:avLst/>
              <a:gdLst/>
              <a:ahLst/>
              <a:cxnLst/>
              <a:rect l="l" t="t" r="r" b="b"/>
              <a:pathLst>
                <a:path w="17904" h="1" fill="none" extrusionOk="0">
                  <a:moveTo>
                    <a:pt x="0" y="1"/>
                  </a:moveTo>
                  <a:lnTo>
                    <a:pt x="17903" y="1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53"/>
            <p:cNvSpPr/>
            <p:nvPr/>
          </p:nvSpPr>
          <p:spPr>
            <a:xfrm>
              <a:off x="2418463" y="2571750"/>
              <a:ext cx="447600" cy="25"/>
            </a:xfrm>
            <a:custGeom>
              <a:avLst/>
              <a:gdLst/>
              <a:ahLst/>
              <a:cxnLst/>
              <a:rect l="l" t="t" r="r" b="b"/>
              <a:pathLst>
                <a:path w="17904" h="1" fill="none" extrusionOk="0">
                  <a:moveTo>
                    <a:pt x="0" y="1"/>
                  </a:moveTo>
                  <a:lnTo>
                    <a:pt x="17903" y="1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53"/>
            <p:cNvSpPr/>
            <p:nvPr/>
          </p:nvSpPr>
          <p:spPr>
            <a:xfrm>
              <a:off x="2418463" y="2627975"/>
              <a:ext cx="447600" cy="25"/>
            </a:xfrm>
            <a:custGeom>
              <a:avLst/>
              <a:gdLst/>
              <a:ahLst/>
              <a:cxnLst/>
              <a:rect l="l" t="t" r="r" b="b"/>
              <a:pathLst>
                <a:path w="17904" h="1" fill="none" extrusionOk="0">
                  <a:moveTo>
                    <a:pt x="0" y="1"/>
                  </a:moveTo>
                  <a:lnTo>
                    <a:pt x="17903" y="1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53"/>
            <p:cNvSpPr/>
            <p:nvPr/>
          </p:nvSpPr>
          <p:spPr>
            <a:xfrm>
              <a:off x="2418463" y="2684225"/>
              <a:ext cx="447600" cy="25"/>
            </a:xfrm>
            <a:custGeom>
              <a:avLst/>
              <a:gdLst/>
              <a:ahLst/>
              <a:cxnLst/>
              <a:rect l="l" t="t" r="r" b="b"/>
              <a:pathLst>
                <a:path w="17904" h="1" fill="none" extrusionOk="0">
                  <a:moveTo>
                    <a:pt x="0" y="0"/>
                  </a:moveTo>
                  <a:lnTo>
                    <a:pt x="17903" y="0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53"/>
            <p:cNvSpPr/>
            <p:nvPr/>
          </p:nvSpPr>
          <p:spPr>
            <a:xfrm>
              <a:off x="2418463" y="2740450"/>
              <a:ext cx="447600" cy="25"/>
            </a:xfrm>
            <a:custGeom>
              <a:avLst/>
              <a:gdLst/>
              <a:ahLst/>
              <a:cxnLst/>
              <a:rect l="l" t="t" r="r" b="b"/>
              <a:pathLst>
                <a:path w="17904" h="1" fill="none" extrusionOk="0">
                  <a:moveTo>
                    <a:pt x="0" y="0"/>
                  </a:moveTo>
                  <a:lnTo>
                    <a:pt x="17903" y="0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53"/>
            <p:cNvSpPr/>
            <p:nvPr/>
          </p:nvSpPr>
          <p:spPr>
            <a:xfrm>
              <a:off x="2418463" y="2796675"/>
              <a:ext cx="447600" cy="25"/>
            </a:xfrm>
            <a:custGeom>
              <a:avLst/>
              <a:gdLst/>
              <a:ahLst/>
              <a:cxnLst/>
              <a:rect l="l" t="t" r="r" b="b"/>
              <a:pathLst>
                <a:path w="17904" h="1" fill="none" extrusionOk="0">
                  <a:moveTo>
                    <a:pt x="0" y="1"/>
                  </a:moveTo>
                  <a:lnTo>
                    <a:pt x="17903" y="1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53"/>
            <p:cNvSpPr/>
            <p:nvPr/>
          </p:nvSpPr>
          <p:spPr>
            <a:xfrm>
              <a:off x="2418463" y="2852900"/>
              <a:ext cx="447600" cy="25"/>
            </a:xfrm>
            <a:custGeom>
              <a:avLst/>
              <a:gdLst/>
              <a:ahLst/>
              <a:cxnLst/>
              <a:rect l="l" t="t" r="r" b="b"/>
              <a:pathLst>
                <a:path w="17904" h="1" fill="none" extrusionOk="0">
                  <a:moveTo>
                    <a:pt x="0" y="1"/>
                  </a:moveTo>
                  <a:lnTo>
                    <a:pt x="17903" y="1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53"/>
            <p:cNvSpPr/>
            <p:nvPr/>
          </p:nvSpPr>
          <p:spPr>
            <a:xfrm>
              <a:off x="2418463" y="2909150"/>
              <a:ext cx="447600" cy="25"/>
            </a:xfrm>
            <a:custGeom>
              <a:avLst/>
              <a:gdLst/>
              <a:ahLst/>
              <a:cxnLst/>
              <a:rect l="l" t="t" r="r" b="b"/>
              <a:pathLst>
                <a:path w="17904" h="1" fill="none" extrusionOk="0">
                  <a:moveTo>
                    <a:pt x="0" y="0"/>
                  </a:moveTo>
                  <a:lnTo>
                    <a:pt x="17903" y="0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53"/>
            <p:cNvSpPr/>
            <p:nvPr/>
          </p:nvSpPr>
          <p:spPr>
            <a:xfrm>
              <a:off x="2418463" y="2964625"/>
              <a:ext cx="447600" cy="25"/>
            </a:xfrm>
            <a:custGeom>
              <a:avLst/>
              <a:gdLst/>
              <a:ahLst/>
              <a:cxnLst/>
              <a:rect l="l" t="t" r="r" b="b"/>
              <a:pathLst>
                <a:path w="17904" h="1" fill="none" extrusionOk="0">
                  <a:moveTo>
                    <a:pt x="0" y="0"/>
                  </a:moveTo>
                  <a:lnTo>
                    <a:pt x="17903" y="0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53"/>
            <p:cNvSpPr/>
            <p:nvPr/>
          </p:nvSpPr>
          <p:spPr>
            <a:xfrm>
              <a:off x="2418463" y="3020850"/>
              <a:ext cx="447600" cy="25"/>
            </a:xfrm>
            <a:custGeom>
              <a:avLst/>
              <a:gdLst/>
              <a:ahLst/>
              <a:cxnLst/>
              <a:rect l="l" t="t" r="r" b="b"/>
              <a:pathLst>
                <a:path w="17904" h="1" fill="none" extrusionOk="0">
                  <a:moveTo>
                    <a:pt x="0" y="0"/>
                  </a:moveTo>
                  <a:lnTo>
                    <a:pt x="17903" y="0"/>
                  </a:ln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50" name="Google Shape;2650;p53"/>
          <p:cNvGrpSpPr/>
          <p:nvPr/>
        </p:nvGrpSpPr>
        <p:grpSpPr>
          <a:xfrm>
            <a:off x="6212405" y="2103126"/>
            <a:ext cx="836977" cy="616494"/>
            <a:chOff x="7735475" y="2399675"/>
            <a:chExt cx="409600" cy="301700"/>
          </a:xfrm>
        </p:grpSpPr>
        <p:sp>
          <p:nvSpPr>
            <p:cNvPr id="2651" name="Google Shape;2651;p53"/>
            <p:cNvSpPr/>
            <p:nvPr/>
          </p:nvSpPr>
          <p:spPr>
            <a:xfrm>
              <a:off x="7735475" y="2399675"/>
              <a:ext cx="360975" cy="301700"/>
            </a:xfrm>
            <a:custGeom>
              <a:avLst/>
              <a:gdLst/>
              <a:ahLst/>
              <a:cxnLst/>
              <a:rect l="l" t="t" r="r" b="b"/>
              <a:pathLst>
                <a:path w="14439" h="12068" extrusionOk="0">
                  <a:moveTo>
                    <a:pt x="548" y="1"/>
                  </a:moveTo>
                  <a:cubicBezTo>
                    <a:pt x="244" y="1"/>
                    <a:pt x="31" y="244"/>
                    <a:pt x="0" y="518"/>
                  </a:cubicBezTo>
                  <a:lnTo>
                    <a:pt x="760" y="12068"/>
                  </a:lnTo>
                  <a:lnTo>
                    <a:pt x="14438" y="12068"/>
                  </a:lnTo>
                  <a:lnTo>
                    <a:pt x="12706" y="2311"/>
                  </a:lnTo>
                  <a:cubicBezTo>
                    <a:pt x="12645" y="1855"/>
                    <a:pt x="12250" y="1521"/>
                    <a:pt x="11794" y="1521"/>
                  </a:cubicBezTo>
                  <a:lnTo>
                    <a:pt x="8025" y="1521"/>
                  </a:lnTo>
                  <a:lnTo>
                    <a:pt x="8025" y="518"/>
                  </a:lnTo>
                  <a:cubicBezTo>
                    <a:pt x="8025" y="244"/>
                    <a:pt x="7782" y="1"/>
                    <a:pt x="7508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53"/>
            <p:cNvSpPr/>
            <p:nvPr/>
          </p:nvSpPr>
          <p:spPr>
            <a:xfrm>
              <a:off x="7758275" y="2475675"/>
              <a:ext cx="386800" cy="225700"/>
            </a:xfrm>
            <a:custGeom>
              <a:avLst/>
              <a:gdLst/>
              <a:ahLst/>
              <a:cxnLst/>
              <a:rect l="l" t="t" r="r" b="b"/>
              <a:pathLst>
                <a:path w="15472" h="9028" extrusionOk="0">
                  <a:moveTo>
                    <a:pt x="2645" y="0"/>
                  </a:moveTo>
                  <a:cubicBezTo>
                    <a:pt x="2189" y="0"/>
                    <a:pt x="1794" y="335"/>
                    <a:pt x="1733" y="760"/>
                  </a:cubicBezTo>
                  <a:lnTo>
                    <a:pt x="0" y="9028"/>
                  </a:lnTo>
                  <a:lnTo>
                    <a:pt x="13709" y="9028"/>
                  </a:lnTo>
                  <a:lnTo>
                    <a:pt x="15350" y="1156"/>
                  </a:lnTo>
                  <a:cubicBezTo>
                    <a:pt x="15472" y="578"/>
                    <a:pt x="15016" y="0"/>
                    <a:pt x="14438" y="0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53" name="Google Shape;2653;p53"/>
          <p:cNvGrpSpPr/>
          <p:nvPr/>
        </p:nvGrpSpPr>
        <p:grpSpPr>
          <a:xfrm>
            <a:off x="7517570" y="2103126"/>
            <a:ext cx="904064" cy="614960"/>
            <a:chOff x="7735475" y="3205150"/>
            <a:chExt cx="451400" cy="307050"/>
          </a:xfrm>
        </p:grpSpPr>
        <p:sp>
          <p:nvSpPr>
            <p:cNvPr id="2654" name="Google Shape;2654;p53"/>
            <p:cNvSpPr/>
            <p:nvPr/>
          </p:nvSpPr>
          <p:spPr>
            <a:xfrm>
              <a:off x="7735475" y="3210500"/>
              <a:ext cx="360975" cy="301700"/>
            </a:xfrm>
            <a:custGeom>
              <a:avLst/>
              <a:gdLst/>
              <a:ahLst/>
              <a:cxnLst/>
              <a:rect l="l" t="t" r="r" b="b"/>
              <a:pathLst>
                <a:path w="14439" h="12068" extrusionOk="0">
                  <a:moveTo>
                    <a:pt x="548" y="0"/>
                  </a:moveTo>
                  <a:cubicBezTo>
                    <a:pt x="244" y="0"/>
                    <a:pt x="0" y="243"/>
                    <a:pt x="0" y="547"/>
                  </a:cubicBezTo>
                  <a:lnTo>
                    <a:pt x="760" y="12067"/>
                  </a:lnTo>
                  <a:lnTo>
                    <a:pt x="14438" y="12067"/>
                  </a:lnTo>
                  <a:lnTo>
                    <a:pt x="12706" y="2310"/>
                  </a:lnTo>
                  <a:cubicBezTo>
                    <a:pt x="12645" y="1854"/>
                    <a:pt x="12250" y="1520"/>
                    <a:pt x="11794" y="1520"/>
                  </a:cubicBezTo>
                  <a:lnTo>
                    <a:pt x="8025" y="1520"/>
                  </a:lnTo>
                  <a:lnTo>
                    <a:pt x="8025" y="547"/>
                  </a:lnTo>
                  <a:cubicBezTo>
                    <a:pt x="8025" y="243"/>
                    <a:pt x="7782" y="0"/>
                    <a:pt x="7508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53"/>
            <p:cNvSpPr/>
            <p:nvPr/>
          </p:nvSpPr>
          <p:spPr>
            <a:xfrm>
              <a:off x="7758275" y="3287225"/>
              <a:ext cx="386800" cy="224975"/>
            </a:xfrm>
            <a:custGeom>
              <a:avLst/>
              <a:gdLst/>
              <a:ahLst/>
              <a:cxnLst/>
              <a:rect l="l" t="t" r="r" b="b"/>
              <a:pathLst>
                <a:path w="15472" h="8999" extrusionOk="0">
                  <a:moveTo>
                    <a:pt x="2645" y="1"/>
                  </a:moveTo>
                  <a:cubicBezTo>
                    <a:pt x="2189" y="1"/>
                    <a:pt x="1794" y="305"/>
                    <a:pt x="1733" y="761"/>
                  </a:cubicBezTo>
                  <a:lnTo>
                    <a:pt x="0" y="8998"/>
                  </a:lnTo>
                  <a:lnTo>
                    <a:pt x="13709" y="8998"/>
                  </a:lnTo>
                  <a:lnTo>
                    <a:pt x="15350" y="1126"/>
                  </a:lnTo>
                  <a:cubicBezTo>
                    <a:pt x="15472" y="548"/>
                    <a:pt x="15016" y="1"/>
                    <a:pt x="14438" y="1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56" name="Google Shape;2656;p53"/>
            <p:cNvGrpSpPr/>
            <p:nvPr/>
          </p:nvGrpSpPr>
          <p:grpSpPr>
            <a:xfrm>
              <a:off x="8006000" y="3205150"/>
              <a:ext cx="180875" cy="163425"/>
              <a:chOff x="8006000" y="3205150"/>
              <a:chExt cx="180875" cy="163425"/>
            </a:xfrm>
          </p:grpSpPr>
          <p:sp>
            <p:nvSpPr>
              <p:cNvPr id="2657" name="Google Shape;2657;p53"/>
              <p:cNvSpPr/>
              <p:nvPr/>
            </p:nvSpPr>
            <p:spPr>
              <a:xfrm>
                <a:off x="8006000" y="3205150"/>
                <a:ext cx="180875" cy="163425"/>
              </a:xfrm>
              <a:custGeom>
                <a:avLst/>
                <a:gdLst/>
                <a:ahLst/>
                <a:cxnLst/>
                <a:rect l="l" t="t" r="r" b="b"/>
                <a:pathLst>
                  <a:path w="7235" h="6537" extrusionOk="0">
                    <a:moveTo>
                      <a:pt x="3609" y="1"/>
                    </a:moveTo>
                    <a:cubicBezTo>
                      <a:pt x="2128" y="1"/>
                      <a:pt x="789" y="1018"/>
                      <a:pt x="426" y="2524"/>
                    </a:cubicBezTo>
                    <a:cubicBezTo>
                      <a:pt x="0" y="4287"/>
                      <a:pt x="1095" y="6050"/>
                      <a:pt x="2858" y="6445"/>
                    </a:cubicBezTo>
                    <a:cubicBezTo>
                      <a:pt x="3115" y="6507"/>
                      <a:pt x="3372" y="6537"/>
                      <a:pt x="3625" y="6537"/>
                    </a:cubicBezTo>
                    <a:cubicBezTo>
                      <a:pt x="5107" y="6537"/>
                      <a:pt x="6446" y="5519"/>
                      <a:pt x="6809" y="4013"/>
                    </a:cubicBezTo>
                    <a:cubicBezTo>
                      <a:pt x="7235" y="2251"/>
                      <a:pt x="6140" y="488"/>
                      <a:pt x="4377" y="92"/>
                    </a:cubicBezTo>
                    <a:cubicBezTo>
                      <a:pt x="4120" y="30"/>
                      <a:pt x="3863" y="1"/>
                      <a:pt x="36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58" name="Google Shape;2658;p53"/>
              <p:cNvGrpSpPr/>
              <p:nvPr/>
            </p:nvGrpSpPr>
            <p:grpSpPr>
              <a:xfrm>
                <a:off x="8063000" y="3253366"/>
                <a:ext cx="67650" cy="67675"/>
                <a:chOff x="8063000" y="3258350"/>
                <a:chExt cx="67650" cy="67675"/>
              </a:xfrm>
            </p:grpSpPr>
            <p:sp>
              <p:nvSpPr>
                <p:cNvPr id="2659" name="Google Shape;2659;p53"/>
                <p:cNvSpPr/>
                <p:nvPr/>
              </p:nvSpPr>
              <p:spPr>
                <a:xfrm>
                  <a:off x="8096425" y="3258350"/>
                  <a:ext cx="25" cy="67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2707" fill="none" extrusionOk="0">
                      <a:moveTo>
                        <a:pt x="0" y="1"/>
                      </a:moveTo>
                      <a:lnTo>
                        <a:pt x="0" y="2706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0" name="Google Shape;2660;p53"/>
                <p:cNvSpPr/>
                <p:nvPr/>
              </p:nvSpPr>
              <p:spPr>
                <a:xfrm>
                  <a:off x="8063000" y="3291800"/>
                  <a:ext cx="67650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6" h="1" fill="none" extrusionOk="0">
                      <a:moveTo>
                        <a:pt x="2705" y="0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2661" name="Google Shape;2661;p53"/>
          <p:cNvGrpSpPr/>
          <p:nvPr/>
        </p:nvGrpSpPr>
        <p:grpSpPr>
          <a:xfrm>
            <a:off x="7756841" y="3250300"/>
            <a:ext cx="664836" cy="1216078"/>
            <a:chOff x="7756841" y="3250300"/>
            <a:chExt cx="664836" cy="1216078"/>
          </a:xfrm>
        </p:grpSpPr>
        <p:sp>
          <p:nvSpPr>
            <p:cNvPr id="2662" name="Google Shape;2662;p53"/>
            <p:cNvSpPr/>
            <p:nvPr/>
          </p:nvSpPr>
          <p:spPr>
            <a:xfrm>
              <a:off x="7756863" y="3250300"/>
              <a:ext cx="664814" cy="1216078"/>
            </a:xfrm>
            <a:custGeom>
              <a:avLst/>
              <a:gdLst/>
              <a:ahLst/>
              <a:cxnLst/>
              <a:rect l="l" t="t" r="r" b="b"/>
              <a:pathLst>
                <a:path w="99972" h="49424" extrusionOk="0">
                  <a:moveTo>
                    <a:pt x="0" y="1"/>
                  </a:moveTo>
                  <a:lnTo>
                    <a:pt x="0" y="49424"/>
                  </a:lnTo>
                  <a:lnTo>
                    <a:pt x="99972" y="49424"/>
                  </a:lnTo>
                  <a:lnTo>
                    <a:pt x="99972" y="1"/>
                  </a:ln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53"/>
            <p:cNvSpPr/>
            <p:nvPr/>
          </p:nvSpPr>
          <p:spPr>
            <a:xfrm flipH="1">
              <a:off x="7756841" y="3250300"/>
              <a:ext cx="664814" cy="230127"/>
            </a:xfrm>
            <a:custGeom>
              <a:avLst/>
              <a:gdLst/>
              <a:ahLst/>
              <a:cxnLst/>
              <a:rect l="l" t="t" r="r" b="b"/>
              <a:pathLst>
                <a:path w="99972" h="9029" extrusionOk="0">
                  <a:moveTo>
                    <a:pt x="0" y="1"/>
                  </a:moveTo>
                  <a:lnTo>
                    <a:pt x="0" y="9028"/>
                  </a:lnTo>
                  <a:lnTo>
                    <a:pt x="99972" y="9028"/>
                  </a:lnTo>
                  <a:lnTo>
                    <a:pt x="99972" y="1"/>
                  </a:ln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64" name="Google Shape;2664;p53"/>
            <p:cNvGrpSpPr/>
            <p:nvPr/>
          </p:nvGrpSpPr>
          <p:grpSpPr>
            <a:xfrm flipH="1">
              <a:off x="7850775" y="3306102"/>
              <a:ext cx="476988" cy="118468"/>
              <a:chOff x="4771000" y="1122848"/>
              <a:chExt cx="560767" cy="139276"/>
            </a:xfrm>
          </p:grpSpPr>
          <p:grpSp>
            <p:nvGrpSpPr>
              <p:cNvPr id="2665" name="Google Shape;2665;p53"/>
              <p:cNvGrpSpPr/>
              <p:nvPr/>
            </p:nvGrpSpPr>
            <p:grpSpPr>
              <a:xfrm>
                <a:off x="5192567" y="1122848"/>
                <a:ext cx="139200" cy="139200"/>
                <a:chOff x="5192567" y="1122848"/>
                <a:chExt cx="139200" cy="139200"/>
              </a:xfrm>
            </p:grpSpPr>
            <p:sp>
              <p:nvSpPr>
                <p:cNvPr id="2666" name="Google Shape;2666;p53"/>
                <p:cNvSpPr/>
                <p:nvPr/>
              </p:nvSpPr>
              <p:spPr>
                <a:xfrm>
                  <a:off x="5192567" y="1122848"/>
                  <a:ext cx="139200" cy="139200"/>
                </a:xfrm>
                <a:prstGeom prst="ellipse">
                  <a:avLst/>
                </a:prstGeom>
                <a:solidFill>
                  <a:schemeClr val="lt1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7" name="Google Shape;2667;p53"/>
                <p:cNvSpPr/>
                <p:nvPr/>
              </p:nvSpPr>
              <p:spPr>
                <a:xfrm rot="5400000">
                  <a:off x="5234842" y="1164441"/>
                  <a:ext cx="54682" cy="546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fill="none" extrusionOk="0">
                      <a:moveTo>
                        <a:pt x="1824" y="0"/>
                      </a:moveTo>
                      <a:lnTo>
                        <a:pt x="1" y="1824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68" name="Google Shape;2668;p53"/>
                <p:cNvSpPr/>
                <p:nvPr/>
              </p:nvSpPr>
              <p:spPr>
                <a:xfrm rot="5400000">
                  <a:off x="5234842" y="1164441"/>
                  <a:ext cx="54682" cy="546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fill="none" extrusionOk="0">
                      <a:moveTo>
                        <a:pt x="1" y="0"/>
                      </a:moveTo>
                      <a:lnTo>
                        <a:pt x="1824" y="1824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669" name="Google Shape;2669;p53"/>
              <p:cNvGrpSpPr/>
              <p:nvPr/>
            </p:nvGrpSpPr>
            <p:grpSpPr>
              <a:xfrm>
                <a:off x="4771000" y="1122849"/>
                <a:ext cx="139200" cy="139200"/>
                <a:chOff x="5192500" y="1122925"/>
                <a:chExt cx="139200" cy="139200"/>
              </a:xfrm>
            </p:grpSpPr>
            <p:sp>
              <p:nvSpPr>
                <p:cNvPr id="2670" name="Google Shape;2670;p53"/>
                <p:cNvSpPr/>
                <p:nvPr/>
              </p:nvSpPr>
              <p:spPr>
                <a:xfrm>
                  <a:off x="5192500" y="1122925"/>
                  <a:ext cx="139200" cy="139200"/>
                </a:xfrm>
                <a:prstGeom prst="ellipse">
                  <a:avLst/>
                </a:prstGeom>
                <a:solidFill>
                  <a:schemeClr val="lt1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71" name="Google Shape;2671;p53"/>
                <p:cNvSpPr/>
                <p:nvPr/>
              </p:nvSpPr>
              <p:spPr>
                <a:xfrm rot="2700000">
                  <a:off x="5234299" y="1164701"/>
                  <a:ext cx="54684" cy="54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fill="none" extrusionOk="0">
                      <a:moveTo>
                        <a:pt x="1824" y="0"/>
                      </a:moveTo>
                      <a:lnTo>
                        <a:pt x="1" y="1824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672" name="Google Shape;2672;p53"/>
              <p:cNvGrpSpPr/>
              <p:nvPr/>
            </p:nvGrpSpPr>
            <p:grpSpPr>
              <a:xfrm>
                <a:off x="4981783" y="1122924"/>
                <a:ext cx="139200" cy="139200"/>
                <a:chOff x="4981783" y="1122924"/>
                <a:chExt cx="139200" cy="139200"/>
              </a:xfrm>
            </p:grpSpPr>
            <p:sp>
              <p:nvSpPr>
                <p:cNvPr id="2673" name="Google Shape;2673;p53"/>
                <p:cNvSpPr/>
                <p:nvPr/>
              </p:nvSpPr>
              <p:spPr>
                <a:xfrm>
                  <a:off x="4981783" y="1122924"/>
                  <a:ext cx="139200" cy="139200"/>
                </a:xfrm>
                <a:prstGeom prst="ellipse">
                  <a:avLst/>
                </a:prstGeom>
                <a:solidFill>
                  <a:schemeClr val="lt1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74" name="Google Shape;2674;p53"/>
                <p:cNvSpPr/>
                <p:nvPr/>
              </p:nvSpPr>
              <p:spPr>
                <a:xfrm>
                  <a:off x="5026333" y="1167474"/>
                  <a:ext cx="50100" cy="501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2675" name="Google Shape;2675;p53"/>
          <p:cNvGrpSpPr/>
          <p:nvPr/>
        </p:nvGrpSpPr>
        <p:grpSpPr>
          <a:xfrm>
            <a:off x="7201483" y="638664"/>
            <a:ext cx="554700" cy="554700"/>
            <a:chOff x="7201483" y="638664"/>
            <a:chExt cx="554700" cy="554700"/>
          </a:xfrm>
        </p:grpSpPr>
        <p:grpSp>
          <p:nvGrpSpPr>
            <p:cNvPr id="2676" name="Google Shape;2676;p53"/>
            <p:cNvGrpSpPr/>
            <p:nvPr/>
          </p:nvGrpSpPr>
          <p:grpSpPr>
            <a:xfrm>
              <a:off x="7201483" y="638664"/>
              <a:ext cx="554700" cy="554700"/>
              <a:chOff x="-388475" y="881425"/>
              <a:chExt cx="554700" cy="554700"/>
            </a:xfrm>
          </p:grpSpPr>
          <p:sp>
            <p:nvSpPr>
              <p:cNvPr id="2677" name="Google Shape;2677;p53"/>
              <p:cNvSpPr/>
              <p:nvPr/>
            </p:nvSpPr>
            <p:spPr>
              <a:xfrm>
                <a:off x="-312275" y="881425"/>
                <a:ext cx="478500" cy="478500"/>
              </a:xfrm>
              <a:prstGeom prst="wedgeRectCallout">
                <a:avLst>
                  <a:gd name="adj1" fmla="val -20833"/>
                  <a:gd name="adj2" fmla="val 62500"/>
                </a:avLst>
              </a:pr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8" name="Google Shape;2678;p53"/>
              <p:cNvSpPr/>
              <p:nvPr/>
            </p:nvSpPr>
            <p:spPr>
              <a:xfrm>
                <a:off x="-388475" y="957625"/>
                <a:ext cx="478500" cy="478500"/>
              </a:xfrm>
              <a:prstGeom prst="wedgeRectCallout">
                <a:avLst>
                  <a:gd name="adj1" fmla="val -20833"/>
                  <a:gd name="adj2" fmla="val 62500"/>
                </a:avLst>
              </a:pr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79" name="Google Shape;2679;p53"/>
            <p:cNvGrpSpPr/>
            <p:nvPr/>
          </p:nvGrpSpPr>
          <p:grpSpPr>
            <a:xfrm>
              <a:off x="7271347" y="782952"/>
              <a:ext cx="340186" cy="340168"/>
              <a:chOff x="5053900" y="3804850"/>
              <a:chExt cx="483150" cy="483125"/>
            </a:xfrm>
          </p:grpSpPr>
          <p:sp>
            <p:nvSpPr>
              <p:cNvPr id="2680" name="Google Shape;2680;p53"/>
              <p:cNvSpPr/>
              <p:nvPr/>
            </p:nvSpPr>
            <p:spPr>
              <a:xfrm>
                <a:off x="5053900" y="3804850"/>
                <a:ext cx="483150" cy="483125"/>
              </a:xfrm>
              <a:custGeom>
                <a:avLst/>
                <a:gdLst/>
                <a:ahLst/>
                <a:cxnLst/>
                <a:rect l="l" t="t" r="r" b="b"/>
                <a:pathLst>
                  <a:path w="19326" h="19325" extrusionOk="0">
                    <a:moveTo>
                      <a:pt x="9663" y="1132"/>
                    </a:moveTo>
                    <a:cubicBezTo>
                      <a:pt x="14367" y="1132"/>
                      <a:pt x="18193" y="4958"/>
                      <a:pt x="18193" y="9662"/>
                    </a:cubicBezTo>
                    <a:cubicBezTo>
                      <a:pt x="18193" y="14367"/>
                      <a:pt x="14367" y="18192"/>
                      <a:pt x="9663" y="18192"/>
                    </a:cubicBezTo>
                    <a:cubicBezTo>
                      <a:pt x="4959" y="18192"/>
                      <a:pt x="1133" y="14367"/>
                      <a:pt x="1133" y="9662"/>
                    </a:cubicBezTo>
                    <a:cubicBezTo>
                      <a:pt x="1133" y="4958"/>
                      <a:pt x="4959" y="1132"/>
                      <a:pt x="9663" y="1132"/>
                    </a:cubicBezTo>
                    <a:close/>
                    <a:moveTo>
                      <a:pt x="9663" y="0"/>
                    </a:moveTo>
                    <a:cubicBezTo>
                      <a:pt x="7094" y="0"/>
                      <a:pt x="4669" y="1009"/>
                      <a:pt x="2839" y="2838"/>
                    </a:cubicBezTo>
                    <a:cubicBezTo>
                      <a:pt x="1009" y="4668"/>
                      <a:pt x="1" y="7093"/>
                      <a:pt x="1" y="9662"/>
                    </a:cubicBezTo>
                    <a:cubicBezTo>
                      <a:pt x="1" y="12232"/>
                      <a:pt x="1009" y="14657"/>
                      <a:pt x="2839" y="16486"/>
                    </a:cubicBezTo>
                    <a:cubicBezTo>
                      <a:pt x="4669" y="18316"/>
                      <a:pt x="7094" y="19325"/>
                      <a:pt x="9663" y="19325"/>
                    </a:cubicBezTo>
                    <a:cubicBezTo>
                      <a:pt x="12233" y="19325"/>
                      <a:pt x="14657" y="18316"/>
                      <a:pt x="16487" y="16486"/>
                    </a:cubicBezTo>
                    <a:cubicBezTo>
                      <a:pt x="18317" y="14657"/>
                      <a:pt x="19325" y="12232"/>
                      <a:pt x="19325" y="9662"/>
                    </a:cubicBezTo>
                    <a:cubicBezTo>
                      <a:pt x="19325" y="7093"/>
                      <a:pt x="18317" y="4668"/>
                      <a:pt x="16487" y="2838"/>
                    </a:cubicBezTo>
                    <a:cubicBezTo>
                      <a:pt x="14657" y="1009"/>
                      <a:pt x="12233" y="0"/>
                      <a:pt x="96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2681" name="Google Shape;2681;p53"/>
              <p:cNvSpPr/>
              <p:nvPr/>
            </p:nvSpPr>
            <p:spPr>
              <a:xfrm>
                <a:off x="5168125" y="3947300"/>
                <a:ext cx="88275" cy="85000"/>
              </a:xfrm>
              <a:custGeom>
                <a:avLst/>
                <a:gdLst/>
                <a:ahLst/>
                <a:cxnLst/>
                <a:rect l="l" t="t" r="r" b="b"/>
                <a:pathLst>
                  <a:path w="3531" h="3400" extrusionOk="0">
                    <a:moveTo>
                      <a:pt x="1697" y="1135"/>
                    </a:moveTo>
                    <a:cubicBezTo>
                      <a:pt x="2202" y="1135"/>
                      <a:pt x="2455" y="1742"/>
                      <a:pt x="2099" y="2101"/>
                    </a:cubicBezTo>
                    <a:cubicBezTo>
                      <a:pt x="1983" y="2216"/>
                      <a:pt x="1841" y="2268"/>
                      <a:pt x="1702" y="2268"/>
                    </a:cubicBezTo>
                    <a:cubicBezTo>
                      <a:pt x="1411" y="2268"/>
                      <a:pt x="1133" y="2041"/>
                      <a:pt x="1133" y="1700"/>
                    </a:cubicBezTo>
                    <a:cubicBezTo>
                      <a:pt x="1133" y="1386"/>
                      <a:pt x="1383" y="1135"/>
                      <a:pt x="1697" y="1135"/>
                    </a:cubicBezTo>
                    <a:close/>
                    <a:moveTo>
                      <a:pt x="1697" y="0"/>
                    </a:moveTo>
                    <a:cubicBezTo>
                      <a:pt x="1479" y="0"/>
                      <a:pt x="1258" y="43"/>
                      <a:pt x="1048" y="130"/>
                    </a:cubicBezTo>
                    <a:cubicBezTo>
                      <a:pt x="414" y="392"/>
                      <a:pt x="0" y="1011"/>
                      <a:pt x="0" y="1700"/>
                    </a:cubicBezTo>
                    <a:cubicBezTo>
                      <a:pt x="0" y="2639"/>
                      <a:pt x="758" y="3397"/>
                      <a:pt x="1697" y="3400"/>
                    </a:cubicBezTo>
                    <a:cubicBezTo>
                      <a:pt x="2386" y="3400"/>
                      <a:pt x="3005" y="2983"/>
                      <a:pt x="3267" y="2349"/>
                    </a:cubicBezTo>
                    <a:cubicBezTo>
                      <a:pt x="3530" y="1715"/>
                      <a:pt x="3385" y="984"/>
                      <a:pt x="2899" y="498"/>
                    </a:cubicBezTo>
                    <a:cubicBezTo>
                      <a:pt x="2574" y="173"/>
                      <a:pt x="2139" y="0"/>
                      <a:pt x="169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2682" name="Google Shape;2682;p53"/>
              <p:cNvSpPr/>
              <p:nvPr/>
            </p:nvSpPr>
            <p:spPr>
              <a:xfrm>
                <a:off x="5334575" y="3947350"/>
                <a:ext cx="88325" cy="84950"/>
              </a:xfrm>
              <a:custGeom>
                <a:avLst/>
                <a:gdLst/>
                <a:ahLst/>
                <a:cxnLst/>
                <a:rect l="l" t="t" r="r" b="b"/>
                <a:pathLst>
                  <a:path w="3533" h="3398" extrusionOk="0">
                    <a:moveTo>
                      <a:pt x="1829" y="1130"/>
                    </a:moveTo>
                    <a:cubicBezTo>
                      <a:pt x="2121" y="1130"/>
                      <a:pt x="2401" y="1356"/>
                      <a:pt x="2401" y="1698"/>
                    </a:cubicBezTo>
                    <a:cubicBezTo>
                      <a:pt x="2401" y="2012"/>
                      <a:pt x="2147" y="2265"/>
                      <a:pt x="1833" y="2265"/>
                    </a:cubicBezTo>
                    <a:cubicBezTo>
                      <a:pt x="1329" y="2265"/>
                      <a:pt x="1075" y="1656"/>
                      <a:pt x="1431" y="1296"/>
                    </a:cubicBezTo>
                    <a:cubicBezTo>
                      <a:pt x="1547" y="1181"/>
                      <a:pt x="1690" y="1130"/>
                      <a:pt x="1829" y="1130"/>
                    </a:cubicBezTo>
                    <a:close/>
                    <a:moveTo>
                      <a:pt x="1833" y="1"/>
                    </a:moveTo>
                    <a:cubicBezTo>
                      <a:pt x="1145" y="1"/>
                      <a:pt x="526" y="415"/>
                      <a:pt x="263" y="1049"/>
                    </a:cubicBezTo>
                    <a:cubicBezTo>
                      <a:pt x="0" y="1683"/>
                      <a:pt x="145" y="2413"/>
                      <a:pt x="631" y="2900"/>
                    </a:cubicBezTo>
                    <a:cubicBezTo>
                      <a:pt x="956" y="3225"/>
                      <a:pt x="1391" y="3397"/>
                      <a:pt x="1833" y="3397"/>
                    </a:cubicBezTo>
                    <a:cubicBezTo>
                      <a:pt x="2052" y="3397"/>
                      <a:pt x="2272" y="3355"/>
                      <a:pt x="2482" y="3268"/>
                    </a:cubicBezTo>
                    <a:cubicBezTo>
                      <a:pt x="3116" y="3005"/>
                      <a:pt x="3533" y="2386"/>
                      <a:pt x="3533" y="1698"/>
                    </a:cubicBezTo>
                    <a:cubicBezTo>
                      <a:pt x="3530" y="759"/>
                      <a:pt x="2772" y="1"/>
                      <a:pt x="18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2683" name="Google Shape;2683;p53"/>
              <p:cNvSpPr/>
              <p:nvPr/>
            </p:nvSpPr>
            <p:spPr>
              <a:xfrm>
                <a:off x="5170150" y="4060600"/>
                <a:ext cx="250650" cy="113225"/>
              </a:xfrm>
              <a:custGeom>
                <a:avLst/>
                <a:gdLst/>
                <a:ahLst/>
                <a:cxnLst/>
                <a:rect l="l" t="t" r="r" b="b"/>
                <a:pathLst>
                  <a:path w="10026" h="4529" extrusionOk="0">
                    <a:moveTo>
                      <a:pt x="5006" y="0"/>
                    </a:moveTo>
                    <a:cubicBezTo>
                      <a:pt x="2684" y="0"/>
                      <a:pt x="659" y="1572"/>
                      <a:pt x="79" y="3820"/>
                    </a:cubicBezTo>
                    <a:cubicBezTo>
                      <a:pt x="1" y="4125"/>
                      <a:pt x="182" y="4433"/>
                      <a:pt x="487" y="4511"/>
                    </a:cubicBezTo>
                    <a:cubicBezTo>
                      <a:pt x="533" y="4523"/>
                      <a:pt x="580" y="4528"/>
                      <a:pt x="625" y="4528"/>
                    </a:cubicBezTo>
                    <a:cubicBezTo>
                      <a:pt x="878" y="4528"/>
                      <a:pt x="1109" y="4359"/>
                      <a:pt x="1175" y="4103"/>
                    </a:cubicBezTo>
                    <a:cubicBezTo>
                      <a:pt x="1625" y="2352"/>
                      <a:pt x="3205" y="1126"/>
                      <a:pt x="5013" y="1126"/>
                    </a:cubicBezTo>
                    <a:cubicBezTo>
                      <a:pt x="6822" y="1126"/>
                      <a:pt x="8401" y="2352"/>
                      <a:pt x="8851" y="4103"/>
                    </a:cubicBezTo>
                    <a:cubicBezTo>
                      <a:pt x="8917" y="4359"/>
                      <a:pt x="9148" y="4528"/>
                      <a:pt x="9401" y="4528"/>
                    </a:cubicBezTo>
                    <a:cubicBezTo>
                      <a:pt x="9447" y="4528"/>
                      <a:pt x="9493" y="4523"/>
                      <a:pt x="9539" y="4511"/>
                    </a:cubicBezTo>
                    <a:cubicBezTo>
                      <a:pt x="9844" y="4433"/>
                      <a:pt x="10025" y="4125"/>
                      <a:pt x="9947" y="3820"/>
                    </a:cubicBezTo>
                    <a:cubicBezTo>
                      <a:pt x="9368" y="1572"/>
                      <a:pt x="7342" y="0"/>
                      <a:pt x="5020" y="0"/>
                    </a:cubicBezTo>
                    <a:cubicBezTo>
                      <a:pt x="5018" y="0"/>
                      <a:pt x="5015" y="0"/>
                      <a:pt x="5013" y="0"/>
                    </a:cubicBezTo>
                    <a:cubicBezTo>
                      <a:pt x="5011" y="0"/>
                      <a:pt x="5009" y="0"/>
                      <a:pt x="50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9" name="Google Shape;1419;p30"/>
          <p:cNvSpPr txBox="1">
            <a:spLocks noGrp="1"/>
          </p:cNvSpPr>
          <p:nvPr>
            <p:ph type="body" idx="1"/>
          </p:nvPr>
        </p:nvSpPr>
        <p:spPr>
          <a:xfrm>
            <a:off x="182250" y="1471611"/>
            <a:ext cx="3818250" cy="338613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>
              <a:buNone/>
            </a:pPr>
            <a:r>
              <a:rPr lang="bg-BG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dirty="0"/>
          </a:p>
        </p:txBody>
      </p:sp>
      <p:grpSp>
        <p:nvGrpSpPr>
          <p:cNvPr id="5" name="Google Shape;1474;p32">
            <a:extLst>
              <a:ext uri="{FF2B5EF4-FFF2-40B4-BE49-F238E27FC236}">
                <a16:creationId xmlns:a16="http://schemas.microsoft.com/office/drawing/2014/main" id="{9E367D82-6AC3-233A-A1BD-9D6DE5584EBB}"/>
              </a:ext>
            </a:extLst>
          </p:cNvPr>
          <p:cNvGrpSpPr/>
          <p:nvPr/>
        </p:nvGrpSpPr>
        <p:grpSpPr>
          <a:xfrm>
            <a:off x="1192956" y="1268065"/>
            <a:ext cx="5886550" cy="2844937"/>
            <a:chOff x="465150" y="1354950"/>
            <a:chExt cx="5645400" cy="2586000"/>
          </a:xfrm>
        </p:grpSpPr>
        <p:grpSp>
          <p:nvGrpSpPr>
            <p:cNvPr id="6" name="Google Shape;1475;p32">
              <a:extLst>
                <a:ext uri="{FF2B5EF4-FFF2-40B4-BE49-F238E27FC236}">
                  <a16:creationId xmlns:a16="http://schemas.microsoft.com/office/drawing/2014/main" id="{8F393114-FEC5-77D3-893A-C1312CA56FBE}"/>
                </a:ext>
              </a:extLst>
            </p:cNvPr>
            <p:cNvGrpSpPr/>
            <p:nvPr/>
          </p:nvGrpSpPr>
          <p:grpSpPr>
            <a:xfrm>
              <a:off x="465150" y="1507350"/>
              <a:ext cx="5493000" cy="2433600"/>
              <a:chOff x="617550" y="1354950"/>
              <a:chExt cx="5493000" cy="2433600"/>
            </a:xfrm>
          </p:grpSpPr>
          <p:sp>
            <p:nvSpPr>
              <p:cNvPr id="23" name="Google Shape;1476;p32">
                <a:extLst>
                  <a:ext uri="{FF2B5EF4-FFF2-40B4-BE49-F238E27FC236}">
                    <a16:creationId xmlns:a16="http://schemas.microsoft.com/office/drawing/2014/main" id="{ABB9FD46-55CD-46E6-97F7-B560F753C609}"/>
                  </a:ext>
                </a:extLst>
              </p:cNvPr>
              <p:cNvSpPr/>
              <p:nvPr/>
            </p:nvSpPr>
            <p:spPr>
              <a:xfrm>
                <a:off x="617550" y="1354950"/>
                <a:ext cx="5493000" cy="2433600"/>
              </a:xfrm>
              <a:prstGeom prst="rect">
                <a:avLst/>
              </a:pr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" name="Google Shape;1477;p32">
                <a:extLst>
                  <a:ext uri="{FF2B5EF4-FFF2-40B4-BE49-F238E27FC236}">
                    <a16:creationId xmlns:a16="http://schemas.microsoft.com/office/drawing/2014/main" id="{7D592BD0-343F-490E-98FC-4D343E76060C}"/>
                  </a:ext>
                </a:extLst>
              </p:cNvPr>
              <p:cNvGrpSpPr/>
              <p:nvPr/>
            </p:nvGrpSpPr>
            <p:grpSpPr>
              <a:xfrm>
                <a:off x="617550" y="1354950"/>
                <a:ext cx="5492962" cy="270554"/>
                <a:chOff x="913402" y="1147729"/>
                <a:chExt cx="5492962" cy="270554"/>
              </a:xfrm>
            </p:grpSpPr>
            <p:sp>
              <p:nvSpPr>
                <p:cNvPr id="25" name="Google Shape;1478;p32">
                  <a:extLst>
                    <a:ext uri="{FF2B5EF4-FFF2-40B4-BE49-F238E27FC236}">
                      <a16:creationId xmlns:a16="http://schemas.microsoft.com/office/drawing/2014/main" id="{2C2DDA40-A126-C810-A487-2ABADAAB71D8}"/>
                    </a:ext>
                  </a:extLst>
                </p:cNvPr>
                <p:cNvSpPr/>
                <p:nvPr/>
              </p:nvSpPr>
              <p:spPr>
                <a:xfrm>
                  <a:off x="913402" y="1147729"/>
                  <a:ext cx="5492962" cy="2705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72" h="9029" extrusionOk="0">
                      <a:moveTo>
                        <a:pt x="0" y="1"/>
                      </a:moveTo>
                      <a:lnTo>
                        <a:pt x="0" y="9028"/>
                      </a:lnTo>
                      <a:lnTo>
                        <a:pt x="99972" y="9028"/>
                      </a:lnTo>
                      <a:lnTo>
                        <a:pt x="9997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6" name="Google Shape;1479;p32">
                  <a:extLst>
                    <a:ext uri="{FF2B5EF4-FFF2-40B4-BE49-F238E27FC236}">
                      <a16:creationId xmlns:a16="http://schemas.microsoft.com/office/drawing/2014/main" id="{1EE4C5B5-64CE-4CDF-875F-939EF3C4A51B}"/>
                    </a:ext>
                  </a:extLst>
                </p:cNvPr>
                <p:cNvGrpSpPr/>
                <p:nvPr/>
              </p:nvGrpSpPr>
              <p:grpSpPr>
                <a:xfrm>
                  <a:off x="6202848" y="1213287"/>
                  <a:ext cx="139356" cy="139356"/>
                  <a:chOff x="3300229" y="786025"/>
                  <a:chExt cx="116275" cy="116275"/>
                </a:xfrm>
              </p:grpSpPr>
              <p:sp>
                <p:nvSpPr>
                  <p:cNvPr id="27" name="Google Shape;1480;p32">
                    <a:extLst>
                      <a:ext uri="{FF2B5EF4-FFF2-40B4-BE49-F238E27FC236}">
                        <a16:creationId xmlns:a16="http://schemas.microsoft.com/office/drawing/2014/main" id="{EFB03002-1344-F1DF-B5C6-43BDB7D4082C}"/>
                      </a:ext>
                    </a:extLst>
                  </p:cNvPr>
                  <p:cNvSpPr/>
                  <p:nvPr/>
                </p:nvSpPr>
                <p:spPr>
                  <a:xfrm>
                    <a:off x="3300229" y="786025"/>
                    <a:ext cx="116275" cy="116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1" h="4651" extrusionOk="0">
                        <a:moveTo>
                          <a:pt x="0" y="0"/>
                        </a:moveTo>
                        <a:lnTo>
                          <a:pt x="0" y="4651"/>
                        </a:lnTo>
                        <a:lnTo>
                          <a:pt x="4651" y="4651"/>
                        </a:lnTo>
                        <a:lnTo>
                          <a:pt x="4651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" name="Google Shape;1481;p32">
                    <a:extLst>
                      <a:ext uri="{FF2B5EF4-FFF2-40B4-BE49-F238E27FC236}">
                        <a16:creationId xmlns:a16="http://schemas.microsoft.com/office/drawing/2014/main" id="{7F2594A3-56E4-6CE0-61E4-055AFC53DAA8}"/>
                      </a:ext>
                    </a:extLst>
                  </p:cNvPr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" name="Google Shape;1482;p32">
                    <a:extLst>
                      <a:ext uri="{FF2B5EF4-FFF2-40B4-BE49-F238E27FC236}">
                        <a16:creationId xmlns:a16="http://schemas.microsoft.com/office/drawing/2014/main" id="{793E3AA3-0913-D10C-2234-35FAF468E8E6}"/>
                      </a:ext>
                    </a:extLst>
                  </p:cNvPr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7" name="Google Shape;1483;p32">
              <a:extLst>
                <a:ext uri="{FF2B5EF4-FFF2-40B4-BE49-F238E27FC236}">
                  <a16:creationId xmlns:a16="http://schemas.microsoft.com/office/drawing/2014/main" id="{9D6A5AF2-0824-F0EF-50B2-3ABF5D958602}"/>
                </a:ext>
              </a:extLst>
            </p:cNvPr>
            <p:cNvGrpSpPr/>
            <p:nvPr/>
          </p:nvGrpSpPr>
          <p:grpSpPr>
            <a:xfrm>
              <a:off x="541350" y="1431150"/>
              <a:ext cx="5493000" cy="2433600"/>
              <a:chOff x="617550" y="1354950"/>
              <a:chExt cx="5493000" cy="2433600"/>
            </a:xfrm>
          </p:grpSpPr>
          <p:sp>
            <p:nvSpPr>
              <p:cNvPr id="16" name="Google Shape;1484;p32">
                <a:extLst>
                  <a:ext uri="{FF2B5EF4-FFF2-40B4-BE49-F238E27FC236}">
                    <a16:creationId xmlns:a16="http://schemas.microsoft.com/office/drawing/2014/main" id="{6B203A89-5CA5-9E42-9221-84AEF18158E7}"/>
                  </a:ext>
                </a:extLst>
              </p:cNvPr>
              <p:cNvSpPr/>
              <p:nvPr/>
            </p:nvSpPr>
            <p:spPr>
              <a:xfrm>
                <a:off x="617550" y="1354950"/>
                <a:ext cx="5493000" cy="2433600"/>
              </a:xfrm>
              <a:prstGeom prst="rect">
                <a:avLst/>
              </a:pr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7" name="Google Shape;1485;p32">
                <a:extLst>
                  <a:ext uri="{FF2B5EF4-FFF2-40B4-BE49-F238E27FC236}">
                    <a16:creationId xmlns:a16="http://schemas.microsoft.com/office/drawing/2014/main" id="{5AAD2384-0664-91ED-D0AE-0E675C36E9DA}"/>
                  </a:ext>
                </a:extLst>
              </p:cNvPr>
              <p:cNvGrpSpPr/>
              <p:nvPr/>
            </p:nvGrpSpPr>
            <p:grpSpPr>
              <a:xfrm>
                <a:off x="617550" y="1354950"/>
                <a:ext cx="5492962" cy="270554"/>
                <a:chOff x="913402" y="1147729"/>
                <a:chExt cx="5492962" cy="270554"/>
              </a:xfrm>
            </p:grpSpPr>
            <p:sp>
              <p:nvSpPr>
                <p:cNvPr id="18" name="Google Shape;1486;p32">
                  <a:extLst>
                    <a:ext uri="{FF2B5EF4-FFF2-40B4-BE49-F238E27FC236}">
                      <a16:creationId xmlns:a16="http://schemas.microsoft.com/office/drawing/2014/main" id="{CD008082-860C-15E7-EFDA-AEBD2E092D9A}"/>
                    </a:ext>
                  </a:extLst>
                </p:cNvPr>
                <p:cNvSpPr/>
                <p:nvPr/>
              </p:nvSpPr>
              <p:spPr>
                <a:xfrm>
                  <a:off x="913402" y="1147729"/>
                  <a:ext cx="5492962" cy="2705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72" h="9029" extrusionOk="0">
                      <a:moveTo>
                        <a:pt x="0" y="1"/>
                      </a:moveTo>
                      <a:lnTo>
                        <a:pt x="0" y="9028"/>
                      </a:lnTo>
                      <a:lnTo>
                        <a:pt x="99972" y="9028"/>
                      </a:lnTo>
                      <a:lnTo>
                        <a:pt x="9997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9" name="Google Shape;1487;p32">
                  <a:extLst>
                    <a:ext uri="{FF2B5EF4-FFF2-40B4-BE49-F238E27FC236}">
                      <a16:creationId xmlns:a16="http://schemas.microsoft.com/office/drawing/2014/main" id="{6FE6F643-2E8B-E82A-D555-85F3ABD0651C}"/>
                    </a:ext>
                  </a:extLst>
                </p:cNvPr>
                <p:cNvGrpSpPr/>
                <p:nvPr/>
              </p:nvGrpSpPr>
              <p:grpSpPr>
                <a:xfrm>
                  <a:off x="6202848" y="1213287"/>
                  <a:ext cx="139356" cy="139356"/>
                  <a:chOff x="3300229" y="786025"/>
                  <a:chExt cx="116275" cy="116275"/>
                </a:xfrm>
              </p:grpSpPr>
              <p:sp>
                <p:nvSpPr>
                  <p:cNvPr id="20" name="Google Shape;1488;p32">
                    <a:extLst>
                      <a:ext uri="{FF2B5EF4-FFF2-40B4-BE49-F238E27FC236}">
                        <a16:creationId xmlns:a16="http://schemas.microsoft.com/office/drawing/2014/main" id="{0D2D181B-8289-29BA-7B63-303FD1FA9BD2}"/>
                      </a:ext>
                    </a:extLst>
                  </p:cNvPr>
                  <p:cNvSpPr/>
                  <p:nvPr/>
                </p:nvSpPr>
                <p:spPr>
                  <a:xfrm>
                    <a:off x="3300229" y="786025"/>
                    <a:ext cx="116275" cy="116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1" h="4651" extrusionOk="0">
                        <a:moveTo>
                          <a:pt x="0" y="0"/>
                        </a:moveTo>
                        <a:lnTo>
                          <a:pt x="0" y="4651"/>
                        </a:lnTo>
                        <a:lnTo>
                          <a:pt x="4651" y="4651"/>
                        </a:lnTo>
                        <a:lnTo>
                          <a:pt x="4651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" name="Google Shape;1489;p32">
                    <a:extLst>
                      <a:ext uri="{FF2B5EF4-FFF2-40B4-BE49-F238E27FC236}">
                        <a16:creationId xmlns:a16="http://schemas.microsoft.com/office/drawing/2014/main" id="{4FFB379C-1A4C-F747-B5D8-95CBEE4F3D78}"/>
                      </a:ext>
                    </a:extLst>
                  </p:cNvPr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" name="Google Shape;1490;p32">
                    <a:extLst>
                      <a:ext uri="{FF2B5EF4-FFF2-40B4-BE49-F238E27FC236}">
                        <a16:creationId xmlns:a16="http://schemas.microsoft.com/office/drawing/2014/main" id="{4E1894E5-83E5-EFCF-F18D-6AC97D06126C}"/>
                      </a:ext>
                    </a:extLst>
                  </p:cNvPr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8" name="Google Shape;1491;p32">
              <a:extLst>
                <a:ext uri="{FF2B5EF4-FFF2-40B4-BE49-F238E27FC236}">
                  <a16:creationId xmlns:a16="http://schemas.microsoft.com/office/drawing/2014/main" id="{EBBEEBD1-7CA2-5333-507C-8EA35B3BFA82}"/>
                </a:ext>
              </a:extLst>
            </p:cNvPr>
            <p:cNvGrpSpPr/>
            <p:nvPr/>
          </p:nvGrpSpPr>
          <p:grpSpPr>
            <a:xfrm>
              <a:off x="617550" y="1354950"/>
              <a:ext cx="5493000" cy="2433600"/>
              <a:chOff x="617550" y="1354950"/>
              <a:chExt cx="5493000" cy="2433600"/>
            </a:xfrm>
          </p:grpSpPr>
          <p:sp>
            <p:nvSpPr>
              <p:cNvPr id="9" name="Google Shape;1492;p32">
                <a:extLst>
                  <a:ext uri="{FF2B5EF4-FFF2-40B4-BE49-F238E27FC236}">
                    <a16:creationId xmlns:a16="http://schemas.microsoft.com/office/drawing/2014/main" id="{CF8ACE57-A655-EE92-12F0-B68757719DEC}"/>
                  </a:ext>
                </a:extLst>
              </p:cNvPr>
              <p:cNvSpPr/>
              <p:nvPr/>
            </p:nvSpPr>
            <p:spPr>
              <a:xfrm>
                <a:off x="617550" y="1354950"/>
                <a:ext cx="5493000" cy="2433600"/>
              </a:xfrm>
              <a:prstGeom prst="rect">
                <a:avLst/>
              </a:pr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grpSp>
            <p:nvGrpSpPr>
              <p:cNvPr id="10" name="Google Shape;1493;p32">
                <a:extLst>
                  <a:ext uri="{FF2B5EF4-FFF2-40B4-BE49-F238E27FC236}">
                    <a16:creationId xmlns:a16="http://schemas.microsoft.com/office/drawing/2014/main" id="{831CB12A-AE76-EDBF-74C0-CD963EF778B2}"/>
                  </a:ext>
                </a:extLst>
              </p:cNvPr>
              <p:cNvGrpSpPr/>
              <p:nvPr/>
            </p:nvGrpSpPr>
            <p:grpSpPr>
              <a:xfrm>
                <a:off x="617550" y="1354950"/>
                <a:ext cx="5492962" cy="270554"/>
                <a:chOff x="913402" y="1147729"/>
                <a:chExt cx="5492962" cy="270554"/>
              </a:xfrm>
            </p:grpSpPr>
            <p:sp>
              <p:nvSpPr>
                <p:cNvPr id="11" name="Google Shape;1494;p32">
                  <a:extLst>
                    <a:ext uri="{FF2B5EF4-FFF2-40B4-BE49-F238E27FC236}">
                      <a16:creationId xmlns:a16="http://schemas.microsoft.com/office/drawing/2014/main" id="{8C56D210-61BD-DE4E-966F-3474B6E68389}"/>
                    </a:ext>
                  </a:extLst>
                </p:cNvPr>
                <p:cNvSpPr/>
                <p:nvPr/>
              </p:nvSpPr>
              <p:spPr>
                <a:xfrm>
                  <a:off x="913402" y="1147729"/>
                  <a:ext cx="5492962" cy="2705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72" h="9029" extrusionOk="0">
                      <a:moveTo>
                        <a:pt x="0" y="1"/>
                      </a:moveTo>
                      <a:lnTo>
                        <a:pt x="0" y="9028"/>
                      </a:lnTo>
                      <a:lnTo>
                        <a:pt x="99972" y="9028"/>
                      </a:lnTo>
                      <a:lnTo>
                        <a:pt x="9997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grpSp>
              <p:nvGrpSpPr>
                <p:cNvPr id="12" name="Google Shape;1495;p32">
                  <a:extLst>
                    <a:ext uri="{FF2B5EF4-FFF2-40B4-BE49-F238E27FC236}">
                      <a16:creationId xmlns:a16="http://schemas.microsoft.com/office/drawing/2014/main" id="{52B4F2AB-5266-0B5C-9F7F-096111422C1E}"/>
                    </a:ext>
                  </a:extLst>
                </p:cNvPr>
                <p:cNvGrpSpPr/>
                <p:nvPr/>
              </p:nvGrpSpPr>
              <p:grpSpPr>
                <a:xfrm>
                  <a:off x="6202848" y="1213287"/>
                  <a:ext cx="139356" cy="139356"/>
                  <a:chOff x="3300229" y="786025"/>
                  <a:chExt cx="116275" cy="116275"/>
                </a:xfrm>
              </p:grpSpPr>
              <p:sp>
                <p:nvSpPr>
                  <p:cNvPr id="13" name="Google Shape;1496;p32">
                    <a:extLst>
                      <a:ext uri="{FF2B5EF4-FFF2-40B4-BE49-F238E27FC236}">
                        <a16:creationId xmlns:a16="http://schemas.microsoft.com/office/drawing/2014/main" id="{F097148F-4D58-3E6C-C183-A0E4604CE4A3}"/>
                      </a:ext>
                    </a:extLst>
                  </p:cNvPr>
                  <p:cNvSpPr/>
                  <p:nvPr/>
                </p:nvSpPr>
                <p:spPr>
                  <a:xfrm>
                    <a:off x="3300229" y="786025"/>
                    <a:ext cx="116275" cy="116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1" h="4651" extrusionOk="0">
                        <a:moveTo>
                          <a:pt x="0" y="0"/>
                        </a:moveTo>
                        <a:lnTo>
                          <a:pt x="0" y="4651"/>
                        </a:lnTo>
                        <a:lnTo>
                          <a:pt x="4651" y="4651"/>
                        </a:lnTo>
                        <a:lnTo>
                          <a:pt x="4651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" name="Google Shape;1497;p32">
                    <a:extLst>
                      <a:ext uri="{FF2B5EF4-FFF2-40B4-BE49-F238E27FC236}">
                        <a16:creationId xmlns:a16="http://schemas.microsoft.com/office/drawing/2014/main" id="{97F128DB-1E74-4180-62C1-EE2E569B7869}"/>
                      </a:ext>
                    </a:extLst>
                  </p:cNvPr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" name="Google Shape;1498;p32">
                    <a:extLst>
                      <a:ext uri="{FF2B5EF4-FFF2-40B4-BE49-F238E27FC236}">
                        <a16:creationId xmlns:a16="http://schemas.microsoft.com/office/drawing/2014/main" id="{7D420BA4-8979-B172-E281-A9E908EC9B89}"/>
                      </a:ext>
                    </a:extLst>
                  </p:cNvPr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D68987DE-6DD0-3AF1-C337-48A567775372}"/>
              </a:ext>
            </a:extLst>
          </p:cNvPr>
          <p:cNvSpPr txBox="1"/>
          <p:nvPr/>
        </p:nvSpPr>
        <p:spPr>
          <a:xfrm>
            <a:off x="1378978" y="1739621"/>
            <a:ext cx="5581285" cy="19979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ctr">
              <a:lnSpc>
                <a:spcPct val="150000"/>
              </a:lnSpc>
              <a:spcAft>
                <a:spcPts val="800"/>
              </a:spcAft>
            </a:pPr>
            <a:r>
              <a:rPr lang="bg-BG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А голяма част от този виртуален живот е общуване в социални мрежи. Съотношението на виртуална и реална комуникация на тийнейджърите в наше време е 2 към </a:t>
            </a:r>
            <a:r>
              <a:rPr lang="en-US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1, в </a:t>
            </a:r>
            <a:r>
              <a:rPr lang="en-US" dirty="0" err="1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полза</a:t>
            </a:r>
            <a:r>
              <a:rPr lang="en-US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на </a:t>
            </a:r>
            <a:r>
              <a:rPr lang="en-US" dirty="0" err="1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виртуалната</a:t>
            </a:r>
            <a:r>
              <a:rPr lang="en-US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комуникация</a:t>
            </a:r>
            <a:r>
              <a:rPr lang="en-US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!!! В </a:t>
            </a:r>
            <a:r>
              <a:rPr lang="en-US" dirty="0" err="1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същото</a:t>
            </a:r>
            <a:r>
              <a:rPr lang="en-US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време</a:t>
            </a:r>
            <a:r>
              <a:rPr lang="en-US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децата</a:t>
            </a:r>
            <a:r>
              <a:rPr lang="en-US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рядко</a:t>
            </a:r>
            <a:r>
              <a:rPr lang="en-US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имат </a:t>
            </a:r>
            <a:r>
              <a:rPr lang="en-US" dirty="0" err="1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познания</a:t>
            </a:r>
            <a:r>
              <a:rPr lang="en-US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как</a:t>
            </a:r>
            <a:r>
              <a:rPr lang="en-US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да </a:t>
            </a:r>
            <a:r>
              <a:rPr lang="en-US" dirty="0" err="1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защитават</a:t>
            </a:r>
            <a:r>
              <a:rPr lang="en-US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своята</a:t>
            </a:r>
            <a:r>
              <a:rPr lang="en-US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кибер</a:t>
            </a:r>
            <a:r>
              <a:rPr lang="en-US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сигурност</a:t>
            </a:r>
            <a:r>
              <a:rPr lang="en-US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и </a:t>
            </a:r>
            <a:r>
              <a:rPr lang="en-US" dirty="0" err="1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се</a:t>
            </a:r>
            <a:r>
              <a:rPr lang="en-US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превръщат</a:t>
            </a:r>
            <a:r>
              <a:rPr lang="en-US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в </a:t>
            </a:r>
            <a:r>
              <a:rPr lang="en-US" dirty="0" err="1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най-уязвимите</a:t>
            </a:r>
            <a:r>
              <a:rPr lang="en-US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обекти</a:t>
            </a:r>
            <a:r>
              <a:rPr lang="en-US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на </a:t>
            </a:r>
            <a:r>
              <a:rPr lang="en-US" dirty="0" err="1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хакери</a:t>
            </a:r>
            <a:r>
              <a:rPr lang="en-US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и </a:t>
            </a:r>
            <a:r>
              <a:rPr lang="en-US" dirty="0" err="1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кибер</a:t>
            </a:r>
            <a:r>
              <a:rPr lang="en-US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хулигани</a:t>
            </a:r>
            <a:r>
              <a:rPr lang="en-US" dirty="0">
                <a:effectLst/>
                <a:latin typeface="Bahnschrift SemiBol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endParaRPr lang="en-GB" dirty="0">
              <a:effectLst/>
              <a:latin typeface="Bahnschrift SemiBold" panose="020B05020402040202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F47CF27-52D2-9AA4-6ECF-8C9764C45B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8978" y="1190219"/>
            <a:ext cx="452256" cy="452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7283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8" name="Google Shape;1338;p29"/>
          <p:cNvGrpSpPr/>
          <p:nvPr/>
        </p:nvGrpSpPr>
        <p:grpSpPr>
          <a:xfrm>
            <a:off x="4752999" y="233500"/>
            <a:ext cx="4124600" cy="3373559"/>
            <a:chOff x="495035" y="1057256"/>
            <a:chExt cx="4124600" cy="3373559"/>
          </a:xfrm>
        </p:grpSpPr>
        <p:sp>
          <p:nvSpPr>
            <p:cNvPr id="1339" name="Google Shape;1339;p29"/>
            <p:cNvSpPr/>
            <p:nvPr/>
          </p:nvSpPr>
          <p:spPr>
            <a:xfrm>
              <a:off x="495035" y="1057256"/>
              <a:ext cx="4124595" cy="3373559"/>
            </a:xfrm>
            <a:custGeom>
              <a:avLst/>
              <a:gdLst/>
              <a:ahLst/>
              <a:cxnLst/>
              <a:rect l="l" t="t" r="r" b="b"/>
              <a:pathLst>
                <a:path w="99972" h="49424" extrusionOk="0">
                  <a:moveTo>
                    <a:pt x="0" y="1"/>
                  </a:moveTo>
                  <a:lnTo>
                    <a:pt x="0" y="49424"/>
                  </a:lnTo>
                  <a:lnTo>
                    <a:pt x="99972" y="49424"/>
                  </a:lnTo>
                  <a:lnTo>
                    <a:pt x="99972" y="1"/>
                  </a:lnTo>
                  <a:close/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29"/>
            <p:cNvSpPr/>
            <p:nvPr/>
          </p:nvSpPr>
          <p:spPr>
            <a:xfrm flipH="1">
              <a:off x="495040" y="1057256"/>
              <a:ext cx="4124595" cy="270531"/>
            </a:xfrm>
            <a:custGeom>
              <a:avLst/>
              <a:gdLst/>
              <a:ahLst/>
              <a:cxnLst/>
              <a:rect l="l" t="t" r="r" b="b"/>
              <a:pathLst>
                <a:path w="99972" h="9029" extrusionOk="0">
                  <a:moveTo>
                    <a:pt x="0" y="1"/>
                  </a:moveTo>
                  <a:lnTo>
                    <a:pt x="0" y="9028"/>
                  </a:lnTo>
                  <a:lnTo>
                    <a:pt x="99972" y="9028"/>
                  </a:lnTo>
                  <a:lnTo>
                    <a:pt x="99972" y="1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41" name="Google Shape;1341;p29"/>
            <p:cNvGrpSpPr/>
            <p:nvPr/>
          </p:nvGrpSpPr>
          <p:grpSpPr>
            <a:xfrm flipH="1">
              <a:off x="559172" y="1122848"/>
              <a:ext cx="560767" cy="139276"/>
              <a:chOff x="4771000" y="1122848"/>
              <a:chExt cx="560767" cy="139276"/>
            </a:xfrm>
          </p:grpSpPr>
          <p:grpSp>
            <p:nvGrpSpPr>
              <p:cNvPr id="1342" name="Google Shape;1342;p29"/>
              <p:cNvGrpSpPr/>
              <p:nvPr/>
            </p:nvGrpSpPr>
            <p:grpSpPr>
              <a:xfrm>
                <a:off x="5192567" y="1122848"/>
                <a:ext cx="139200" cy="139200"/>
                <a:chOff x="5192567" y="1122848"/>
                <a:chExt cx="139200" cy="139200"/>
              </a:xfrm>
            </p:grpSpPr>
            <p:sp>
              <p:nvSpPr>
                <p:cNvPr id="1343" name="Google Shape;1343;p29"/>
                <p:cNvSpPr/>
                <p:nvPr/>
              </p:nvSpPr>
              <p:spPr>
                <a:xfrm>
                  <a:off x="5192567" y="1122848"/>
                  <a:ext cx="139200" cy="139200"/>
                </a:xfrm>
                <a:prstGeom prst="ellipse">
                  <a:avLst/>
                </a:prstGeom>
                <a:solidFill>
                  <a:schemeClr val="lt2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4" name="Google Shape;1344;p29"/>
                <p:cNvSpPr/>
                <p:nvPr/>
              </p:nvSpPr>
              <p:spPr>
                <a:xfrm rot="5400000">
                  <a:off x="5234842" y="1164441"/>
                  <a:ext cx="54682" cy="546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fill="none" extrusionOk="0">
                      <a:moveTo>
                        <a:pt x="1824" y="0"/>
                      </a:moveTo>
                      <a:lnTo>
                        <a:pt x="1" y="1824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5" name="Google Shape;1345;p29"/>
                <p:cNvSpPr/>
                <p:nvPr/>
              </p:nvSpPr>
              <p:spPr>
                <a:xfrm rot="5400000">
                  <a:off x="5234842" y="1164441"/>
                  <a:ext cx="54682" cy="546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fill="none" extrusionOk="0">
                      <a:moveTo>
                        <a:pt x="1" y="0"/>
                      </a:moveTo>
                      <a:lnTo>
                        <a:pt x="1824" y="1824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46" name="Google Shape;1346;p29"/>
              <p:cNvGrpSpPr/>
              <p:nvPr/>
            </p:nvGrpSpPr>
            <p:grpSpPr>
              <a:xfrm>
                <a:off x="4771000" y="1122849"/>
                <a:ext cx="139200" cy="139200"/>
                <a:chOff x="5192500" y="1122925"/>
                <a:chExt cx="139200" cy="139200"/>
              </a:xfrm>
            </p:grpSpPr>
            <p:sp>
              <p:nvSpPr>
                <p:cNvPr id="1347" name="Google Shape;1347;p29"/>
                <p:cNvSpPr/>
                <p:nvPr/>
              </p:nvSpPr>
              <p:spPr>
                <a:xfrm>
                  <a:off x="5192500" y="1122925"/>
                  <a:ext cx="139200" cy="139200"/>
                </a:xfrm>
                <a:prstGeom prst="ellipse">
                  <a:avLst/>
                </a:prstGeom>
                <a:solidFill>
                  <a:schemeClr val="lt2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8" name="Google Shape;1348;p29"/>
                <p:cNvSpPr/>
                <p:nvPr/>
              </p:nvSpPr>
              <p:spPr>
                <a:xfrm rot="2700000">
                  <a:off x="5234299" y="1164701"/>
                  <a:ext cx="54684" cy="54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fill="none" extrusionOk="0">
                      <a:moveTo>
                        <a:pt x="1824" y="0"/>
                      </a:moveTo>
                      <a:lnTo>
                        <a:pt x="1" y="1824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49" name="Google Shape;1349;p29"/>
              <p:cNvGrpSpPr/>
              <p:nvPr/>
            </p:nvGrpSpPr>
            <p:grpSpPr>
              <a:xfrm>
                <a:off x="4981783" y="1122924"/>
                <a:ext cx="139200" cy="139200"/>
                <a:chOff x="4981783" y="1122924"/>
                <a:chExt cx="139200" cy="139200"/>
              </a:xfrm>
            </p:grpSpPr>
            <p:sp>
              <p:nvSpPr>
                <p:cNvPr id="1350" name="Google Shape;1350;p29"/>
                <p:cNvSpPr/>
                <p:nvPr/>
              </p:nvSpPr>
              <p:spPr>
                <a:xfrm>
                  <a:off x="4981783" y="1122924"/>
                  <a:ext cx="139200" cy="139200"/>
                </a:xfrm>
                <a:prstGeom prst="ellipse">
                  <a:avLst/>
                </a:prstGeom>
                <a:solidFill>
                  <a:schemeClr val="lt2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1" name="Google Shape;1351;p29"/>
                <p:cNvSpPr/>
                <p:nvPr/>
              </p:nvSpPr>
              <p:spPr>
                <a:xfrm>
                  <a:off x="5026333" y="1167474"/>
                  <a:ext cx="50100" cy="501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353" name="Google Shape;1353;p29"/>
          <p:cNvGrpSpPr/>
          <p:nvPr/>
        </p:nvGrpSpPr>
        <p:grpSpPr>
          <a:xfrm>
            <a:off x="248412" y="1028807"/>
            <a:ext cx="5129491" cy="3871763"/>
            <a:chOff x="266431" y="1038234"/>
            <a:chExt cx="5129491" cy="3871763"/>
          </a:xfrm>
        </p:grpSpPr>
        <p:grpSp>
          <p:nvGrpSpPr>
            <p:cNvPr id="1354" name="Google Shape;1354;p29"/>
            <p:cNvGrpSpPr/>
            <p:nvPr/>
          </p:nvGrpSpPr>
          <p:grpSpPr>
            <a:xfrm>
              <a:off x="266431" y="1285859"/>
              <a:ext cx="4900878" cy="3624138"/>
              <a:chOff x="1600589" y="1147720"/>
              <a:chExt cx="4900878" cy="3624138"/>
            </a:xfrm>
          </p:grpSpPr>
          <p:sp>
            <p:nvSpPr>
              <p:cNvPr id="1355" name="Google Shape;1355;p29"/>
              <p:cNvSpPr/>
              <p:nvPr/>
            </p:nvSpPr>
            <p:spPr>
              <a:xfrm>
                <a:off x="1600590" y="1147720"/>
                <a:ext cx="4900877" cy="3624138"/>
              </a:xfrm>
              <a:custGeom>
                <a:avLst/>
                <a:gdLst/>
                <a:ahLst/>
                <a:cxnLst/>
                <a:rect l="l" t="t" r="r" b="b"/>
                <a:pathLst>
                  <a:path w="99972" h="49424" extrusionOk="0">
                    <a:moveTo>
                      <a:pt x="0" y="1"/>
                    </a:moveTo>
                    <a:lnTo>
                      <a:pt x="0" y="49424"/>
                    </a:lnTo>
                    <a:lnTo>
                      <a:pt x="99972" y="49424"/>
                    </a:lnTo>
                    <a:lnTo>
                      <a:pt x="99972" y="1"/>
                    </a:lnTo>
                    <a:close/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56" name="Google Shape;1356;p29"/>
              <p:cNvGrpSpPr/>
              <p:nvPr/>
            </p:nvGrpSpPr>
            <p:grpSpPr>
              <a:xfrm>
                <a:off x="1600589" y="1147720"/>
                <a:ext cx="4900877" cy="270531"/>
                <a:chOff x="1505466" y="1147733"/>
                <a:chExt cx="4900877" cy="270531"/>
              </a:xfrm>
            </p:grpSpPr>
            <p:sp>
              <p:nvSpPr>
                <p:cNvPr id="1357" name="Google Shape;1357;p29"/>
                <p:cNvSpPr/>
                <p:nvPr/>
              </p:nvSpPr>
              <p:spPr>
                <a:xfrm>
                  <a:off x="1505466" y="1147733"/>
                  <a:ext cx="4900877" cy="270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72" h="9029" extrusionOk="0">
                      <a:moveTo>
                        <a:pt x="0" y="1"/>
                      </a:moveTo>
                      <a:lnTo>
                        <a:pt x="0" y="9028"/>
                      </a:lnTo>
                      <a:lnTo>
                        <a:pt x="99972" y="9028"/>
                      </a:lnTo>
                      <a:lnTo>
                        <a:pt x="9997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358" name="Google Shape;1358;p29"/>
                <p:cNvGrpSpPr/>
                <p:nvPr/>
              </p:nvGrpSpPr>
              <p:grpSpPr>
                <a:xfrm>
                  <a:off x="6202848" y="1213287"/>
                  <a:ext cx="139356" cy="139356"/>
                  <a:chOff x="3300229" y="786025"/>
                  <a:chExt cx="116275" cy="116275"/>
                </a:xfrm>
              </p:grpSpPr>
              <p:sp>
                <p:nvSpPr>
                  <p:cNvPr id="1359" name="Google Shape;1359;p29"/>
                  <p:cNvSpPr/>
                  <p:nvPr/>
                </p:nvSpPr>
                <p:spPr>
                  <a:xfrm>
                    <a:off x="3300229" y="786025"/>
                    <a:ext cx="116275" cy="116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1" h="4651" extrusionOk="0">
                        <a:moveTo>
                          <a:pt x="0" y="0"/>
                        </a:moveTo>
                        <a:lnTo>
                          <a:pt x="0" y="4651"/>
                        </a:lnTo>
                        <a:lnTo>
                          <a:pt x="4651" y="4651"/>
                        </a:lnTo>
                        <a:lnTo>
                          <a:pt x="4651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60" name="Google Shape;1360;p29"/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solidFill>
                    <a:schemeClr val="lt1"/>
                  </a:solidFill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61" name="Google Shape;1361;p29"/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solidFill>
                    <a:schemeClr val="lt1"/>
                  </a:solidFill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362" name="Google Shape;1362;p29"/>
            <p:cNvGrpSpPr/>
            <p:nvPr/>
          </p:nvGrpSpPr>
          <p:grpSpPr>
            <a:xfrm>
              <a:off x="342631" y="1209659"/>
              <a:ext cx="4900878" cy="3624138"/>
              <a:chOff x="1600589" y="1147720"/>
              <a:chExt cx="4900878" cy="3624138"/>
            </a:xfrm>
          </p:grpSpPr>
          <p:sp>
            <p:nvSpPr>
              <p:cNvPr id="1363" name="Google Shape;1363;p29"/>
              <p:cNvSpPr/>
              <p:nvPr/>
            </p:nvSpPr>
            <p:spPr>
              <a:xfrm>
                <a:off x="1600590" y="1147720"/>
                <a:ext cx="4900877" cy="3624138"/>
              </a:xfrm>
              <a:custGeom>
                <a:avLst/>
                <a:gdLst/>
                <a:ahLst/>
                <a:cxnLst/>
                <a:rect l="l" t="t" r="r" b="b"/>
                <a:pathLst>
                  <a:path w="99972" h="49424" extrusionOk="0">
                    <a:moveTo>
                      <a:pt x="0" y="1"/>
                    </a:moveTo>
                    <a:lnTo>
                      <a:pt x="0" y="49424"/>
                    </a:lnTo>
                    <a:lnTo>
                      <a:pt x="99972" y="49424"/>
                    </a:lnTo>
                    <a:lnTo>
                      <a:pt x="99972" y="1"/>
                    </a:lnTo>
                    <a:close/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64" name="Google Shape;1364;p29"/>
              <p:cNvGrpSpPr/>
              <p:nvPr/>
            </p:nvGrpSpPr>
            <p:grpSpPr>
              <a:xfrm>
                <a:off x="1600589" y="1147720"/>
                <a:ext cx="4900877" cy="270531"/>
                <a:chOff x="1505466" y="1147733"/>
                <a:chExt cx="4900877" cy="270531"/>
              </a:xfrm>
            </p:grpSpPr>
            <p:sp>
              <p:nvSpPr>
                <p:cNvPr id="1365" name="Google Shape;1365;p29"/>
                <p:cNvSpPr/>
                <p:nvPr/>
              </p:nvSpPr>
              <p:spPr>
                <a:xfrm>
                  <a:off x="1505466" y="1147733"/>
                  <a:ext cx="4900877" cy="270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72" h="9029" extrusionOk="0">
                      <a:moveTo>
                        <a:pt x="0" y="1"/>
                      </a:moveTo>
                      <a:lnTo>
                        <a:pt x="0" y="9028"/>
                      </a:lnTo>
                      <a:lnTo>
                        <a:pt x="99972" y="9028"/>
                      </a:lnTo>
                      <a:lnTo>
                        <a:pt x="9997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366" name="Google Shape;1366;p29"/>
                <p:cNvGrpSpPr/>
                <p:nvPr/>
              </p:nvGrpSpPr>
              <p:grpSpPr>
                <a:xfrm>
                  <a:off x="6202848" y="1213287"/>
                  <a:ext cx="139356" cy="139356"/>
                  <a:chOff x="3300229" y="786025"/>
                  <a:chExt cx="116275" cy="116275"/>
                </a:xfrm>
              </p:grpSpPr>
              <p:sp>
                <p:nvSpPr>
                  <p:cNvPr id="1367" name="Google Shape;1367;p29"/>
                  <p:cNvSpPr/>
                  <p:nvPr/>
                </p:nvSpPr>
                <p:spPr>
                  <a:xfrm>
                    <a:off x="3300229" y="786025"/>
                    <a:ext cx="116275" cy="116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1" h="4651" extrusionOk="0">
                        <a:moveTo>
                          <a:pt x="0" y="0"/>
                        </a:moveTo>
                        <a:lnTo>
                          <a:pt x="0" y="4651"/>
                        </a:lnTo>
                        <a:lnTo>
                          <a:pt x="4651" y="4651"/>
                        </a:lnTo>
                        <a:lnTo>
                          <a:pt x="4651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68" name="Google Shape;1368;p29"/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solidFill>
                    <a:schemeClr val="lt1"/>
                  </a:solidFill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69" name="Google Shape;1369;p29"/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solidFill>
                    <a:schemeClr val="lt1"/>
                  </a:solidFill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370" name="Google Shape;1370;p29"/>
            <p:cNvGrpSpPr/>
            <p:nvPr/>
          </p:nvGrpSpPr>
          <p:grpSpPr>
            <a:xfrm>
              <a:off x="418831" y="1133459"/>
              <a:ext cx="4900878" cy="3624138"/>
              <a:chOff x="1600589" y="1147720"/>
              <a:chExt cx="4900878" cy="3624138"/>
            </a:xfrm>
          </p:grpSpPr>
          <p:sp>
            <p:nvSpPr>
              <p:cNvPr id="1371" name="Google Shape;1371;p29"/>
              <p:cNvSpPr/>
              <p:nvPr/>
            </p:nvSpPr>
            <p:spPr>
              <a:xfrm>
                <a:off x="1600590" y="1147720"/>
                <a:ext cx="4900877" cy="3624138"/>
              </a:xfrm>
              <a:custGeom>
                <a:avLst/>
                <a:gdLst/>
                <a:ahLst/>
                <a:cxnLst/>
                <a:rect l="l" t="t" r="r" b="b"/>
                <a:pathLst>
                  <a:path w="99972" h="49424" extrusionOk="0">
                    <a:moveTo>
                      <a:pt x="0" y="1"/>
                    </a:moveTo>
                    <a:lnTo>
                      <a:pt x="0" y="49424"/>
                    </a:lnTo>
                    <a:lnTo>
                      <a:pt x="99972" y="49424"/>
                    </a:lnTo>
                    <a:lnTo>
                      <a:pt x="99972" y="1"/>
                    </a:lnTo>
                    <a:close/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72" name="Google Shape;1372;p29"/>
              <p:cNvGrpSpPr/>
              <p:nvPr/>
            </p:nvGrpSpPr>
            <p:grpSpPr>
              <a:xfrm>
                <a:off x="1600589" y="1147720"/>
                <a:ext cx="4900877" cy="270531"/>
                <a:chOff x="1505466" y="1147733"/>
                <a:chExt cx="4900877" cy="270531"/>
              </a:xfrm>
            </p:grpSpPr>
            <p:sp>
              <p:nvSpPr>
                <p:cNvPr id="1373" name="Google Shape;1373;p29"/>
                <p:cNvSpPr/>
                <p:nvPr/>
              </p:nvSpPr>
              <p:spPr>
                <a:xfrm>
                  <a:off x="1505466" y="1147733"/>
                  <a:ext cx="4900877" cy="270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72" h="9029" extrusionOk="0">
                      <a:moveTo>
                        <a:pt x="0" y="1"/>
                      </a:moveTo>
                      <a:lnTo>
                        <a:pt x="0" y="9028"/>
                      </a:lnTo>
                      <a:lnTo>
                        <a:pt x="99972" y="9028"/>
                      </a:lnTo>
                      <a:lnTo>
                        <a:pt x="9997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374" name="Google Shape;1374;p29"/>
                <p:cNvGrpSpPr/>
                <p:nvPr/>
              </p:nvGrpSpPr>
              <p:grpSpPr>
                <a:xfrm>
                  <a:off x="6202848" y="1213287"/>
                  <a:ext cx="139356" cy="139356"/>
                  <a:chOff x="3300229" y="786025"/>
                  <a:chExt cx="116275" cy="116275"/>
                </a:xfrm>
              </p:grpSpPr>
              <p:sp>
                <p:nvSpPr>
                  <p:cNvPr id="1375" name="Google Shape;1375;p29"/>
                  <p:cNvSpPr/>
                  <p:nvPr/>
                </p:nvSpPr>
                <p:spPr>
                  <a:xfrm>
                    <a:off x="3300229" y="786025"/>
                    <a:ext cx="116275" cy="116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1" h="4651" extrusionOk="0">
                        <a:moveTo>
                          <a:pt x="0" y="0"/>
                        </a:moveTo>
                        <a:lnTo>
                          <a:pt x="0" y="4651"/>
                        </a:lnTo>
                        <a:lnTo>
                          <a:pt x="4651" y="4651"/>
                        </a:lnTo>
                        <a:lnTo>
                          <a:pt x="4651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76" name="Google Shape;1376;p29"/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solidFill>
                    <a:schemeClr val="lt1"/>
                  </a:solidFill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77" name="Google Shape;1377;p29"/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solidFill>
                    <a:schemeClr val="lt1"/>
                  </a:solidFill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378" name="Google Shape;1378;p29"/>
            <p:cNvGrpSpPr/>
            <p:nvPr/>
          </p:nvGrpSpPr>
          <p:grpSpPr>
            <a:xfrm>
              <a:off x="495043" y="1038234"/>
              <a:ext cx="4900878" cy="3624138"/>
              <a:chOff x="1600589" y="1147720"/>
              <a:chExt cx="4900878" cy="3624138"/>
            </a:xfrm>
          </p:grpSpPr>
          <p:sp>
            <p:nvSpPr>
              <p:cNvPr id="1379" name="Google Shape;1379;p29"/>
              <p:cNvSpPr/>
              <p:nvPr/>
            </p:nvSpPr>
            <p:spPr>
              <a:xfrm>
                <a:off x="1600590" y="1147720"/>
                <a:ext cx="4900877" cy="3624138"/>
              </a:xfrm>
              <a:custGeom>
                <a:avLst/>
                <a:gdLst/>
                <a:ahLst/>
                <a:cxnLst/>
                <a:rect l="l" t="t" r="r" b="b"/>
                <a:pathLst>
                  <a:path w="99972" h="49424" extrusionOk="0">
                    <a:moveTo>
                      <a:pt x="0" y="1"/>
                    </a:moveTo>
                    <a:lnTo>
                      <a:pt x="0" y="49424"/>
                    </a:lnTo>
                    <a:lnTo>
                      <a:pt x="99972" y="49424"/>
                    </a:lnTo>
                    <a:lnTo>
                      <a:pt x="99972" y="1"/>
                    </a:lnTo>
                    <a:close/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80" name="Google Shape;1380;p29"/>
              <p:cNvGrpSpPr/>
              <p:nvPr/>
            </p:nvGrpSpPr>
            <p:grpSpPr>
              <a:xfrm>
                <a:off x="1600589" y="1147720"/>
                <a:ext cx="4900877" cy="270531"/>
                <a:chOff x="1505466" y="1147733"/>
                <a:chExt cx="4900877" cy="270531"/>
              </a:xfrm>
            </p:grpSpPr>
            <p:sp>
              <p:nvSpPr>
                <p:cNvPr id="1381" name="Google Shape;1381;p29"/>
                <p:cNvSpPr/>
                <p:nvPr/>
              </p:nvSpPr>
              <p:spPr>
                <a:xfrm>
                  <a:off x="1505466" y="1147733"/>
                  <a:ext cx="4900877" cy="270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72" h="9029" extrusionOk="0">
                      <a:moveTo>
                        <a:pt x="0" y="1"/>
                      </a:moveTo>
                      <a:lnTo>
                        <a:pt x="0" y="9028"/>
                      </a:lnTo>
                      <a:lnTo>
                        <a:pt x="99972" y="9028"/>
                      </a:lnTo>
                      <a:lnTo>
                        <a:pt x="9997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382" name="Google Shape;1382;p29"/>
                <p:cNvGrpSpPr/>
                <p:nvPr/>
              </p:nvGrpSpPr>
              <p:grpSpPr>
                <a:xfrm>
                  <a:off x="6202848" y="1213287"/>
                  <a:ext cx="139356" cy="139356"/>
                  <a:chOff x="3300229" y="786025"/>
                  <a:chExt cx="116275" cy="116275"/>
                </a:xfrm>
              </p:grpSpPr>
              <p:sp>
                <p:nvSpPr>
                  <p:cNvPr id="1383" name="Google Shape;1383;p29"/>
                  <p:cNvSpPr/>
                  <p:nvPr/>
                </p:nvSpPr>
                <p:spPr>
                  <a:xfrm>
                    <a:off x="3300229" y="786025"/>
                    <a:ext cx="116275" cy="116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1" h="4651" extrusionOk="0">
                        <a:moveTo>
                          <a:pt x="0" y="0"/>
                        </a:moveTo>
                        <a:lnTo>
                          <a:pt x="0" y="4651"/>
                        </a:lnTo>
                        <a:lnTo>
                          <a:pt x="4651" y="4651"/>
                        </a:lnTo>
                        <a:lnTo>
                          <a:pt x="4651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84" name="Google Shape;1384;p29"/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solidFill>
                    <a:schemeClr val="lt1"/>
                  </a:solidFill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85" name="Google Shape;1385;p29"/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solidFill>
                    <a:schemeClr val="lt1"/>
                  </a:solidFill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sp>
        <p:nvSpPr>
          <p:cNvPr id="1386" name="Google Shape;1386;p29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 err="1">
                <a:latin typeface="Bahnschrift SemiBold" panose="020B0502040204020203" pitchFamily="34" charset="0"/>
              </a:rPr>
              <a:t>CyberSafe</a:t>
            </a:r>
            <a:endParaRPr sz="4800" dirty="0">
              <a:latin typeface="Bahnschrift SemiBold" panose="020B0502040204020203" pitchFamily="34" charset="0"/>
            </a:endParaRPr>
          </a:p>
        </p:txBody>
      </p:sp>
      <p:sp>
        <p:nvSpPr>
          <p:cNvPr id="1388" name="Google Shape;1388;p29"/>
          <p:cNvSpPr/>
          <p:nvPr/>
        </p:nvSpPr>
        <p:spPr>
          <a:xfrm>
            <a:off x="1109920" y="3454162"/>
            <a:ext cx="3671100" cy="476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000" b="1" dirty="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Що е то?</a:t>
            </a:r>
            <a:endParaRPr sz="2000" b="1" dirty="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389" name="Google Shape;1389;p29"/>
          <p:cNvSpPr/>
          <p:nvPr/>
        </p:nvSpPr>
        <p:spPr>
          <a:xfrm>
            <a:off x="4709072" y="3580696"/>
            <a:ext cx="343500" cy="476475"/>
          </a:xfrm>
          <a:custGeom>
            <a:avLst/>
            <a:gdLst/>
            <a:ahLst/>
            <a:cxnLst/>
            <a:rect l="l" t="t" r="r" b="b"/>
            <a:pathLst>
              <a:path w="13740" h="19059" extrusionOk="0">
                <a:moveTo>
                  <a:pt x="0" y="0"/>
                </a:moveTo>
                <a:lnTo>
                  <a:pt x="1945" y="16414"/>
                </a:lnTo>
                <a:lnTo>
                  <a:pt x="5350" y="11885"/>
                </a:lnTo>
                <a:lnTo>
                  <a:pt x="9149" y="19058"/>
                </a:lnTo>
                <a:lnTo>
                  <a:pt x="12949" y="16444"/>
                </a:lnTo>
                <a:lnTo>
                  <a:pt x="7812" y="10213"/>
                </a:lnTo>
                <a:lnTo>
                  <a:pt x="13739" y="9392"/>
                </a:lnTo>
                <a:lnTo>
                  <a:pt x="0" y="0"/>
                </a:lnTo>
                <a:close/>
              </a:path>
            </a:pathLst>
          </a:custGeom>
          <a:solidFill>
            <a:schemeClr val="lt2"/>
          </a:solidFill>
          <a:ln w="19050" cap="flat" cmpd="sng">
            <a:solidFill>
              <a:schemeClr val="dk1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90" name="Google Shape;1390;p29"/>
          <p:cNvGrpSpPr/>
          <p:nvPr/>
        </p:nvGrpSpPr>
        <p:grpSpPr>
          <a:xfrm>
            <a:off x="7884700" y="3763925"/>
            <a:ext cx="992915" cy="1146064"/>
            <a:chOff x="7884700" y="3763925"/>
            <a:chExt cx="992915" cy="1146064"/>
          </a:xfrm>
        </p:grpSpPr>
        <p:grpSp>
          <p:nvGrpSpPr>
            <p:cNvPr id="1391" name="Google Shape;1391;p29"/>
            <p:cNvGrpSpPr/>
            <p:nvPr/>
          </p:nvGrpSpPr>
          <p:grpSpPr>
            <a:xfrm>
              <a:off x="7884700" y="3763925"/>
              <a:ext cx="992915" cy="1146064"/>
              <a:chOff x="7884700" y="3763925"/>
              <a:chExt cx="992915" cy="1146064"/>
            </a:xfrm>
          </p:grpSpPr>
          <p:grpSp>
            <p:nvGrpSpPr>
              <p:cNvPr id="1392" name="Google Shape;1392;p29"/>
              <p:cNvGrpSpPr/>
              <p:nvPr/>
            </p:nvGrpSpPr>
            <p:grpSpPr>
              <a:xfrm>
                <a:off x="7884700" y="3916325"/>
                <a:ext cx="840515" cy="993664"/>
                <a:chOff x="5565852" y="1147720"/>
                <a:chExt cx="840515" cy="993664"/>
              </a:xfrm>
            </p:grpSpPr>
            <p:sp>
              <p:nvSpPr>
                <p:cNvPr id="1393" name="Google Shape;1393;p29"/>
                <p:cNvSpPr/>
                <p:nvPr/>
              </p:nvSpPr>
              <p:spPr>
                <a:xfrm>
                  <a:off x="5565852" y="1147720"/>
                  <a:ext cx="840515" cy="9936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72" h="9029" extrusionOk="0">
                      <a:moveTo>
                        <a:pt x="0" y="1"/>
                      </a:moveTo>
                      <a:lnTo>
                        <a:pt x="0" y="9028"/>
                      </a:lnTo>
                      <a:lnTo>
                        <a:pt x="99972" y="9028"/>
                      </a:lnTo>
                      <a:lnTo>
                        <a:pt x="9997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394" name="Google Shape;1394;p29"/>
                <p:cNvGrpSpPr/>
                <p:nvPr/>
              </p:nvGrpSpPr>
              <p:grpSpPr>
                <a:xfrm>
                  <a:off x="6202848" y="1213287"/>
                  <a:ext cx="139356" cy="139356"/>
                  <a:chOff x="3300229" y="786025"/>
                  <a:chExt cx="116275" cy="116275"/>
                </a:xfrm>
              </p:grpSpPr>
              <p:sp>
                <p:nvSpPr>
                  <p:cNvPr id="1395" name="Google Shape;1395;p29"/>
                  <p:cNvSpPr/>
                  <p:nvPr/>
                </p:nvSpPr>
                <p:spPr>
                  <a:xfrm>
                    <a:off x="3300229" y="786025"/>
                    <a:ext cx="116275" cy="116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1" h="4651" extrusionOk="0">
                        <a:moveTo>
                          <a:pt x="0" y="0"/>
                        </a:moveTo>
                        <a:lnTo>
                          <a:pt x="0" y="4651"/>
                        </a:lnTo>
                        <a:lnTo>
                          <a:pt x="4651" y="4651"/>
                        </a:lnTo>
                        <a:lnTo>
                          <a:pt x="4651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96" name="Google Shape;1396;p29"/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97" name="Google Shape;1397;p29"/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398" name="Google Shape;1398;p29"/>
              <p:cNvGrpSpPr/>
              <p:nvPr/>
            </p:nvGrpSpPr>
            <p:grpSpPr>
              <a:xfrm>
                <a:off x="7960900" y="3840125"/>
                <a:ext cx="840515" cy="993664"/>
                <a:chOff x="5565852" y="1147720"/>
                <a:chExt cx="840515" cy="993664"/>
              </a:xfrm>
            </p:grpSpPr>
            <p:sp>
              <p:nvSpPr>
                <p:cNvPr id="1399" name="Google Shape;1399;p29"/>
                <p:cNvSpPr/>
                <p:nvPr/>
              </p:nvSpPr>
              <p:spPr>
                <a:xfrm>
                  <a:off x="5565852" y="1147720"/>
                  <a:ext cx="840515" cy="9936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72" h="9029" extrusionOk="0">
                      <a:moveTo>
                        <a:pt x="0" y="1"/>
                      </a:moveTo>
                      <a:lnTo>
                        <a:pt x="0" y="9028"/>
                      </a:lnTo>
                      <a:lnTo>
                        <a:pt x="99972" y="9028"/>
                      </a:lnTo>
                      <a:lnTo>
                        <a:pt x="9997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400" name="Google Shape;1400;p29"/>
                <p:cNvGrpSpPr/>
                <p:nvPr/>
              </p:nvGrpSpPr>
              <p:grpSpPr>
                <a:xfrm>
                  <a:off x="6202848" y="1213287"/>
                  <a:ext cx="139356" cy="139356"/>
                  <a:chOff x="3300229" y="786025"/>
                  <a:chExt cx="116275" cy="116275"/>
                </a:xfrm>
              </p:grpSpPr>
              <p:sp>
                <p:nvSpPr>
                  <p:cNvPr id="1401" name="Google Shape;1401;p29"/>
                  <p:cNvSpPr/>
                  <p:nvPr/>
                </p:nvSpPr>
                <p:spPr>
                  <a:xfrm>
                    <a:off x="3300229" y="786025"/>
                    <a:ext cx="116275" cy="116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1" h="4651" extrusionOk="0">
                        <a:moveTo>
                          <a:pt x="0" y="0"/>
                        </a:moveTo>
                        <a:lnTo>
                          <a:pt x="0" y="4651"/>
                        </a:lnTo>
                        <a:lnTo>
                          <a:pt x="4651" y="4651"/>
                        </a:lnTo>
                        <a:lnTo>
                          <a:pt x="4651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02" name="Google Shape;1402;p29"/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03" name="Google Shape;1403;p29"/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404" name="Google Shape;1404;p29"/>
              <p:cNvGrpSpPr/>
              <p:nvPr/>
            </p:nvGrpSpPr>
            <p:grpSpPr>
              <a:xfrm>
                <a:off x="8037100" y="3763925"/>
                <a:ext cx="840515" cy="993664"/>
                <a:chOff x="5565852" y="1147720"/>
                <a:chExt cx="840515" cy="993664"/>
              </a:xfrm>
            </p:grpSpPr>
            <p:sp>
              <p:nvSpPr>
                <p:cNvPr id="1405" name="Google Shape;1405;p29"/>
                <p:cNvSpPr/>
                <p:nvPr/>
              </p:nvSpPr>
              <p:spPr>
                <a:xfrm>
                  <a:off x="5565852" y="1147720"/>
                  <a:ext cx="840515" cy="9936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72" h="9029" extrusionOk="0">
                      <a:moveTo>
                        <a:pt x="0" y="1"/>
                      </a:moveTo>
                      <a:lnTo>
                        <a:pt x="0" y="9028"/>
                      </a:lnTo>
                      <a:lnTo>
                        <a:pt x="99972" y="9028"/>
                      </a:lnTo>
                      <a:lnTo>
                        <a:pt x="9997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406" name="Google Shape;1406;p29"/>
                <p:cNvGrpSpPr/>
                <p:nvPr/>
              </p:nvGrpSpPr>
              <p:grpSpPr>
                <a:xfrm>
                  <a:off x="6202848" y="1213287"/>
                  <a:ext cx="139356" cy="139356"/>
                  <a:chOff x="3300229" y="786025"/>
                  <a:chExt cx="116275" cy="116275"/>
                </a:xfrm>
              </p:grpSpPr>
              <p:sp>
                <p:nvSpPr>
                  <p:cNvPr id="1407" name="Google Shape;1407;p29"/>
                  <p:cNvSpPr/>
                  <p:nvPr/>
                </p:nvSpPr>
                <p:spPr>
                  <a:xfrm>
                    <a:off x="3300229" y="786025"/>
                    <a:ext cx="116275" cy="116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1" h="4651" extrusionOk="0">
                        <a:moveTo>
                          <a:pt x="0" y="0"/>
                        </a:moveTo>
                        <a:lnTo>
                          <a:pt x="0" y="4651"/>
                        </a:lnTo>
                        <a:lnTo>
                          <a:pt x="4651" y="4651"/>
                        </a:lnTo>
                        <a:lnTo>
                          <a:pt x="4651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08" name="Google Shape;1408;p29"/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09" name="Google Shape;1409;p29"/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410" name="Google Shape;1410;p29"/>
            <p:cNvGrpSpPr/>
            <p:nvPr/>
          </p:nvGrpSpPr>
          <p:grpSpPr>
            <a:xfrm>
              <a:off x="8234732" y="4162651"/>
              <a:ext cx="445265" cy="408435"/>
              <a:chOff x="6239575" y="4416275"/>
              <a:chExt cx="489625" cy="449175"/>
            </a:xfrm>
          </p:grpSpPr>
          <p:sp>
            <p:nvSpPr>
              <p:cNvPr id="1411" name="Google Shape;1411;p29"/>
              <p:cNvSpPr/>
              <p:nvPr/>
            </p:nvSpPr>
            <p:spPr>
              <a:xfrm>
                <a:off x="6239575" y="4416275"/>
                <a:ext cx="489625" cy="449175"/>
              </a:xfrm>
              <a:custGeom>
                <a:avLst/>
                <a:gdLst/>
                <a:ahLst/>
                <a:cxnLst/>
                <a:rect l="l" t="t" r="r" b="b"/>
                <a:pathLst>
                  <a:path w="19585" h="17967" extrusionOk="0">
                    <a:moveTo>
                      <a:pt x="9792" y="1132"/>
                    </a:moveTo>
                    <a:cubicBezTo>
                      <a:pt x="10374" y="1132"/>
                      <a:pt x="10955" y="1424"/>
                      <a:pt x="11278" y="2009"/>
                    </a:cubicBezTo>
                    <a:lnTo>
                      <a:pt x="18111" y="14313"/>
                    </a:lnTo>
                    <a:cubicBezTo>
                      <a:pt x="18404" y="14838"/>
                      <a:pt x="18395" y="15481"/>
                      <a:pt x="18087" y="15998"/>
                    </a:cubicBezTo>
                    <a:cubicBezTo>
                      <a:pt x="17786" y="16518"/>
                      <a:pt x="17232" y="16834"/>
                      <a:pt x="16634" y="16834"/>
                    </a:cubicBezTo>
                    <a:cubicBezTo>
                      <a:pt x="16631" y="16834"/>
                      <a:pt x="16628" y="16834"/>
                      <a:pt x="16625" y="16834"/>
                    </a:cubicBezTo>
                    <a:lnTo>
                      <a:pt x="2962" y="16834"/>
                    </a:lnTo>
                    <a:cubicBezTo>
                      <a:pt x="1667" y="16834"/>
                      <a:pt x="849" y="15445"/>
                      <a:pt x="1474" y="14313"/>
                    </a:cubicBezTo>
                    <a:lnTo>
                      <a:pt x="8307" y="2009"/>
                    </a:lnTo>
                    <a:cubicBezTo>
                      <a:pt x="8630" y="1424"/>
                      <a:pt x="9211" y="1132"/>
                      <a:pt x="9792" y="1132"/>
                    </a:cubicBezTo>
                    <a:close/>
                    <a:moveTo>
                      <a:pt x="9792" y="1"/>
                    </a:moveTo>
                    <a:cubicBezTo>
                      <a:pt x="8763" y="1"/>
                      <a:pt x="7815" y="559"/>
                      <a:pt x="7317" y="1462"/>
                    </a:cubicBezTo>
                    <a:lnTo>
                      <a:pt x="483" y="13766"/>
                    </a:lnTo>
                    <a:cubicBezTo>
                      <a:pt x="0" y="14642"/>
                      <a:pt x="15" y="15711"/>
                      <a:pt x="523" y="16574"/>
                    </a:cubicBezTo>
                    <a:cubicBezTo>
                      <a:pt x="1033" y="17435"/>
                      <a:pt x="1960" y="17966"/>
                      <a:pt x="2962" y="17966"/>
                    </a:cubicBezTo>
                    <a:lnTo>
                      <a:pt x="16625" y="17966"/>
                    </a:lnTo>
                    <a:cubicBezTo>
                      <a:pt x="17625" y="17966"/>
                      <a:pt x="18555" y="17435"/>
                      <a:pt x="19062" y="16574"/>
                    </a:cubicBezTo>
                    <a:cubicBezTo>
                      <a:pt x="19572" y="15711"/>
                      <a:pt x="19585" y="14642"/>
                      <a:pt x="19101" y="13766"/>
                    </a:cubicBezTo>
                    <a:lnTo>
                      <a:pt x="12271" y="1462"/>
                    </a:lnTo>
                    <a:cubicBezTo>
                      <a:pt x="11770" y="559"/>
                      <a:pt x="10822" y="1"/>
                      <a:pt x="97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412" name="Google Shape;1412;p29"/>
              <p:cNvSpPr/>
              <p:nvPr/>
            </p:nvSpPr>
            <p:spPr>
              <a:xfrm>
                <a:off x="6438550" y="4723875"/>
                <a:ext cx="88350" cy="84950"/>
              </a:xfrm>
              <a:custGeom>
                <a:avLst/>
                <a:gdLst/>
                <a:ahLst/>
                <a:cxnLst/>
                <a:rect l="l" t="t" r="r" b="b"/>
                <a:pathLst>
                  <a:path w="3534" h="3398" extrusionOk="0">
                    <a:moveTo>
                      <a:pt x="1830" y="1132"/>
                    </a:moveTo>
                    <a:cubicBezTo>
                      <a:pt x="2122" y="1132"/>
                      <a:pt x="2401" y="1358"/>
                      <a:pt x="2401" y="1701"/>
                    </a:cubicBezTo>
                    <a:cubicBezTo>
                      <a:pt x="2401" y="2012"/>
                      <a:pt x="2147" y="2266"/>
                      <a:pt x="1833" y="2266"/>
                    </a:cubicBezTo>
                    <a:cubicBezTo>
                      <a:pt x="1329" y="2266"/>
                      <a:pt x="1076" y="1656"/>
                      <a:pt x="1432" y="1299"/>
                    </a:cubicBezTo>
                    <a:cubicBezTo>
                      <a:pt x="1548" y="1184"/>
                      <a:pt x="1691" y="1132"/>
                      <a:pt x="1830" y="1132"/>
                    </a:cubicBezTo>
                    <a:close/>
                    <a:moveTo>
                      <a:pt x="1833" y="1"/>
                    </a:moveTo>
                    <a:cubicBezTo>
                      <a:pt x="1145" y="1"/>
                      <a:pt x="526" y="415"/>
                      <a:pt x="263" y="1049"/>
                    </a:cubicBezTo>
                    <a:cubicBezTo>
                      <a:pt x="1" y="1683"/>
                      <a:pt x="146" y="2414"/>
                      <a:pt x="632" y="2900"/>
                    </a:cubicBezTo>
                    <a:cubicBezTo>
                      <a:pt x="957" y="3225"/>
                      <a:pt x="1391" y="3397"/>
                      <a:pt x="1833" y="3397"/>
                    </a:cubicBezTo>
                    <a:cubicBezTo>
                      <a:pt x="2052" y="3397"/>
                      <a:pt x="2273" y="3355"/>
                      <a:pt x="2483" y="3268"/>
                    </a:cubicBezTo>
                    <a:cubicBezTo>
                      <a:pt x="3117" y="3005"/>
                      <a:pt x="3533" y="2386"/>
                      <a:pt x="3533" y="1701"/>
                    </a:cubicBezTo>
                    <a:cubicBezTo>
                      <a:pt x="3530" y="762"/>
                      <a:pt x="2772" y="1"/>
                      <a:pt x="18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413" name="Google Shape;1413;p29"/>
              <p:cNvSpPr/>
              <p:nvPr/>
            </p:nvSpPr>
            <p:spPr>
              <a:xfrm>
                <a:off x="6441950" y="4497425"/>
                <a:ext cx="84950" cy="198250"/>
              </a:xfrm>
              <a:custGeom>
                <a:avLst/>
                <a:gdLst/>
                <a:ahLst/>
                <a:cxnLst/>
                <a:rect l="l" t="t" r="r" b="b"/>
                <a:pathLst>
                  <a:path w="3398" h="7930" extrusionOk="0">
                    <a:moveTo>
                      <a:pt x="1697" y="1133"/>
                    </a:moveTo>
                    <a:cubicBezTo>
                      <a:pt x="2011" y="1133"/>
                      <a:pt x="2265" y="1387"/>
                      <a:pt x="2265" y="1701"/>
                    </a:cubicBezTo>
                    <a:lnTo>
                      <a:pt x="2265" y="6230"/>
                    </a:lnTo>
                    <a:cubicBezTo>
                      <a:pt x="2265" y="6544"/>
                      <a:pt x="2011" y="6797"/>
                      <a:pt x="1697" y="6797"/>
                    </a:cubicBezTo>
                    <a:cubicBezTo>
                      <a:pt x="1383" y="6797"/>
                      <a:pt x="1133" y="6544"/>
                      <a:pt x="1133" y="6230"/>
                    </a:cubicBezTo>
                    <a:lnTo>
                      <a:pt x="1133" y="1701"/>
                    </a:lnTo>
                    <a:cubicBezTo>
                      <a:pt x="1133" y="1387"/>
                      <a:pt x="1383" y="1133"/>
                      <a:pt x="1697" y="1133"/>
                    </a:cubicBezTo>
                    <a:close/>
                    <a:moveTo>
                      <a:pt x="1697" y="1"/>
                    </a:moveTo>
                    <a:cubicBezTo>
                      <a:pt x="758" y="1"/>
                      <a:pt x="1" y="762"/>
                      <a:pt x="1" y="1701"/>
                    </a:cubicBezTo>
                    <a:lnTo>
                      <a:pt x="1" y="6233"/>
                    </a:lnTo>
                    <a:cubicBezTo>
                      <a:pt x="1" y="7169"/>
                      <a:pt x="758" y="7930"/>
                      <a:pt x="1697" y="7930"/>
                    </a:cubicBezTo>
                    <a:cubicBezTo>
                      <a:pt x="2636" y="7930"/>
                      <a:pt x="3397" y="7169"/>
                      <a:pt x="3397" y="6233"/>
                    </a:cubicBezTo>
                    <a:lnTo>
                      <a:pt x="3397" y="1701"/>
                    </a:lnTo>
                    <a:cubicBezTo>
                      <a:pt x="3397" y="762"/>
                      <a:pt x="2636" y="1"/>
                      <a:pt x="16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</p:grp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 descr="Safety Vault">
                <a:extLst>
                  <a:ext uri="{FF2B5EF4-FFF2-40B4-BE49-F238E27FC236}">
                    <a16:creationId xmlns:a16="http://schemas.microsoft.com/office/drawing/2014/main" id="{CEE98BE7-2719-A39F-64EA-D8F9D656C1B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325522872"/>
                  </p:ext>
                </p:extLst>
              </p:nvPr>
            </p:nvGraphicFramePr>
            <p:xfrm>
              <a:off x="6120879" y="660897"/>
              <a:ext cx="2013736" cy="2703887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2013736" cy="2703887"/>
                    </a:xfrm>
                    <a:prstGeom prst="rect">
                      <a:avLst/>
                    </a:prstGeom>
                  </am3d:spPr>
                  <am3d:camera>
                    <am3d:pos x="0" y="0" z="7247062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66666" d="1000000"/>
                    <am3d:preTrans dx="0" dy="-1800000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433274" ay="1241709" az="153832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350362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 descr="Safety Vault">
                <a:extLst>
                  <a:ext uri="{FF2B5EF4-FFF2-40B4-BE49-F238E27FC236}">
                    <a16:creationId xmlns:a16="http://schemas.microsoft.com/office/drawing/2014/main" id="{CEE98BE7-2719-A39F-64EA-D8F9D656C1B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120879" y="660897"/>
                <a:ext cx="2013736" cy="2703887"/>
              </a:xfrm>
              <a:prstGeom prst="rect">
                <a:avLst/>
              </a:prstGeom>
            </p:spPr>
          </p:pic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5C98D6CC-0CE9-B145-9579-35B345BF53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0807" y="952607"/>
            <a:ext cx="452256" cy="45225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1D4F34E2-3C45-A1E6-B7D8-8E2B7D45EF57}"/>
              </a:ext>
            </a:extLst>
          </p:cNvPr>
          <p:cNvSpPr/>
          <p:nvPr/>
        </p:nvSpPr>
        <p:spPr>
          <a:xfrm>
            <a:off x="7958138" y="817591"/>
            <a:ext cx="529667" cy="5380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ECA07EF-C205-81D3-B5FC-27455B439E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3286" y="713920"/>
            <a:ext cx="705970" cy="705970"/>
          </a:xfrm>
          <a:prstGeom prst="rect">
            <a:avLst/>
          </a:prstGeom>
        </p:spPr>
      </p:pic>
      <p:sp>
        <p:nvSpPr>
          <p:cNvPr id="1419" name="Google Shape;1419;p30"/>
          <p:cNvSpPr txBox="1">
            <a:spLocks noGrp="1"/>
          </p:cNvSpPr>
          <p:nvPr>
            <p:ph type="body" idx="1"/>
          </p:nvPr>
        </p:nvSpPr>
        <p:spPr>
          <a:xfrm>
            <a:off x="182250" y="1471611"/>
            <a:ext cx="3818250" cy="338613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>
              <a:buNone/>
            </a:pPr>
            <a:r>
              <a:rPr lang="bg-BG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dirty="0"/>
          </a:p>
        </p:txBody>
      </p:sp>
      <p:sp>
        <p:nvSpPr>
          <p:cNvPr id="1418" name="Google Shape;1418;p30"/>
          <p:cNvSpPr txBox="1">
            <a:spLocks noGrp="1"/>
          </p:cNvSpPr>
          <p:nvPr>
            <p:ph type="title"/>
          </p:nvPr>
        </p:nvSpPr>
        <p:spPr>
          <a:xfrm>
            <a:off x="604119" y="577990"/>
            <a:ext cx="66513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Какво е </a:t>
            </a:r>
            <a:r>
              <a:rPr lang="en-US" dirty="0" err="1"/>
              <a:t>CyberSafe</a:t>
            </a:r>
            <a:r>
              <a:rPr lang="en-US" dirty="0"/>
              <a:t>?</a:t>
            </a:r>
            <a:br>
              <a:rPr lang="en-US" dirty="0"/>
            </a:br>
            <a:r>
              <a:rPr lang="bg-BG" sz="1200" dirty="0">
                <a:latin typeface="+mj-lt"/>
              </a:rPr>
              <a:t>Работщета функционалност</a:t>
            </a:r>
            <a:endParaRPr sz="1200" dirty="0">
              <a:latin typeface="+mj-lt"/>
            </a:endParaRPr>
          </a:p>
        </p:txBody>
      </p:sp>
      <p:grpSp>
        <p:nvGrpSpPr>
          <p:cNvPr id="5" name="Google Shape;1474;p32">
            <a:extLst>
              <a:ext uri="{FF2B5EF4-FFF2-40B4-BE49-F238E27FC236}">
                <a16:creationId xmlns:a16="http://schemas.microsoft.com/office/drawing/2014/main" id="{9E367D82-6AC3-233A-A1BD-9D6DE5584EBB}"/>
              </a:ext>
            </a:extLst>
          </p:cNvPr>
          <p:cNvGrpSpPr/>
          <p:nvPr/>
        </p:nvGrpSpPr>
        <p:grpSpPr>
          <a:xfrm>
            <a:off x="3129130" y="1843580"/>
            <a:ext cx="5645400" cy="2586000"/>
            <a:chOff x="465150" y="1354950"/>
            <a:chExt cx="5645400" cy="2586000"/>
          </a:xfrm>
        </p:grpSpPr>
        <p:grpSp>
          <p:nvGrpSpPr>
            <p:cNvPr id="6" name="Google Shape;1475;p32">
              <a:extLst>
                <a:ext uri="{FF2B5EF4-FFF2-40B4-BE49-F238E27FC236}">
                  <a16:creationId xmlns:a16="http://schemas.microsoft.com/office/drawing/2014/main" id="{8F393114-FEC5-77D3-893A-C1312CA56FBE}"/>
                </a:ext>
              </a:extLst>
            </p:cNvPr>
            <p:cNvGrpSpPr/>
            <p:nvPr/>
          </p:nvGrpSpPr>
          <p:grpSpPr>
            <a:xfrm>
              <a:off x="465150" y="1507350"/>
              <a:ext cx="5493000" cy="2433600"/>
              <a:chOff x="617550" y="1354950"/>
              <a:chExt cx="5493000" cy="2433600"/>
            </a:xfrm>
          </p:grpSpPr>
          <p:sp>
            <p:nvSpPr>
              <p:cNvPr id="23" name="Google Shape;1476;p32">
                <a:extLst>
                  <a:ext uri="{FF2B5EF4-FFF2-40B4-BE49-F238E27FC236}">
                    <a16:creationId xmlns:a16="http://schemas.microsoft.com/office/drawing/2014/main" id="{ABB9FD46-55CD-46E6-97F7-B560F753C609}"/>
                  </a:ext>
                </a:extLst>
              </p:cNvPr>
              <p:cNvSpPr/>
              <p:nvPr/>
            </p:nvSpPr>
            <p:spPr>
              <a:xfrm>
                <a:off x="617550" y="1354950"/>
                <a:ext cx="5493000" cy="2433600"/>
              </a:xfrm>
              <a:prstGeom prst="rect">
                <a:avLst/>
              </a:pr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" name="Google Shape;1477;p32">
                <a:extLst>
                  <a:ext uri="{FF2B5EF4-FFF2-40B4-BE49-F238E27FC236}">
                    <a16:creationId xmlns:a16="http://schemas.microsoft.com/office/drawing/2014/main" id="{7D592BD0-343F-490E-98FC-4D343E76060C}"/>
                  </a:ext>
                </a:extLst>
              </p:cNvPr>
              <p:cNvGrpSpPr/>
              <p:nvPr/>
            </p:nvGrpSpPr>
            <p:grpSpPr>
              <a:xfrm>
                <a:off x="617550" y="1354950"/>
                <a:ext cx="5492962" cy="270554"/>
                <a:chOff x="913402" y="1147729"/>
                <a:chExt cx="5492962" cy="270554"/>
              </a:xfrm>
            </p:grpSpPr>
            <p:sp>
              <p:nvSpPr>
                <p:cNvPr id="25" name="Google Shape;1478;p32">
                  <a:extLst>
                    <a:ext uri="{FF2B5EF4-FFF2-40B4-BE49-F238E27FC236}">
                      <a16:creationId xmlns:a16="http://schemas.microsoft.com/office/drawing/2014/main" id="{2C2DDA40-A126-C810-A487-2ABADAAB71D8}"/>
                    </a:ext>
                  </a:extLst>
                </p:cNvPr>
                <p:cNvSpPr/>
                <p:nvPr/>
              </p:nvSpPr>
              <p:spPr>
                <a:xfrm>
                  <a:off x="913402" y="1147729"/>
                  <a:ext cx="5492962" cy="2705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72" h="9029" extrusionOk="0">
                      <a:moveTo>
                        <a:pt x="0" y="1"/>
                      </a:moveTo>
                      <a:lnTo>
                        <a:pt x="0" y="9028"/>
                      </a:lnTo>
                      <a:lnTo>
                        <a:pt x="99972" y="9028"/>
                      </a:lnTo>
                      <a:lnTo>
                        <a:pt x="9997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6" name="Google Shape;1479;p32">
                  <a:extLst>
                    <a:ext uri="{FF2B5EF4-FFF2-40B4-BE49-F238E27FC236}">
                      <a16:creationId xmlns:a16="http://schemas.microsoft.com/office/drawing/2014/main" id="{1EE4C5B5-64CE-4CDF-875F-939EF3C4A51B}"/>
                    </a:ext>
                  </a:extLst>
                </p:cNvPr>
                <p:cNvGrpSpPr/>
                <p:nvPr/>
              </p:nvGrpSpPr>
              <p:grpSpPr>
                <a:xfrm>
                  <a:off x="6202848" y="1213287"/>
                  <a:ext cx="139356" cy="139356"/>
                  <a:chOff x="3300229" y="786025"/>
                  <a:chExt cx="116275" cy="116275"/>
                </a:xfrm>
              </p:grpSpPr>
              <p:sp>
                <p:nvSpPr>
                  <p:cNvPr id="27" name="Google Shape;1480;p32">
                    <a:extLst>
                      <a:ext uri="{FF2B5EF4-FFF2-40B4-BE49-F238E27FC236}">
                        <a16:creationId xmlns:a16="http://schemas.microsoft.com/office/drawing/2014/main" id="{EFB03002-1344-F1DF-B5C6-43BDB7D4082C}"/>
                      </a:ext>
                    </a:extLst>
                  </p:cNvPr>
                  <p:cNvSpPr/>
                  <p:nvPr/>
                </p:nvSpPr>
                <p:spPr>
                  <a:xfrm>
                    <a:off x="3300229" y="786025"/>
                    <a:ext cx="116275" cy="116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1" h="4651" extrusionOk="0">
                        <a:moveTo>
                          <a:pt x="0" y="0"/>
                        </a:moveTo>
                        <a:lnTo>
                          <a:pt x="0" y="4651"/>
                        </a:lnTo>
                        <a:lnTo>
                          <a:pt x="4651" y="4651"/>
                        </a:lnTo>
                        <a:lnTo>
                          <a:pt x="4651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" name="Google Shape;1481;p32">
                    <a:extLst>
                      <a:ext uri="{FF2B5EF4-FFF2-40B4-BE49-F238E27FC236}">
                        <a16:creationId xmlns:a16="http://schemas.microsoft.com/office/drawing/2014/main" id="{7F2594A3-56E4-6CE0-61E4-055AFC53DAA8}"/>
                      </a:ext>
                    </a:extLst>
                  </p:cNvPr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" name="Google Shape;1482;p32">
                    <a:extLst>
                      <a:ext uri="{FF2B5EF4-FFF2-40B4-BE49-F238E27FC236}">
                        <a16:creationId xmlns:a16="http://schemas.microsoft.com/office/drawing/2014/main" id="{793E3AA3-0913-D10C-2234-35FAF468E8E6}"/>
                      </a:ext>
                    </a:extLst>
                  </p:cNvPr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7" name="Google Shape;1483;p32">
              <a:extLst>
                <a:ext uri="{FF2B5EF4-FFF2-40B4-BE49-F238E27FC236}">
                  <a16:creationId xmlns:a16="http://schemas.microsoft.com/office/drawing/2014/main" id="{9D6A5AF2-0824-F0EF-50B2-3ABF5D958602}"/>
                </a:ext>
              </a:extLst>
            </p:cNvPr>
            <p:cNvGrpSpPr/>
            <p:nvPr/>
          </p:nvGrpSpPr>
          <p:grpSpPr>
            <a:xfrm>
              <a:off x="541350" y="1431150"/>
              <a:ext cx="5493000" cy="2433600"/>
              <a:chOff x="617550" y="1354950"/>
              <a:chExt cx="5493000" cy="2433600"/>
            </a:xfrm>
          </p:grpSpPr>
          <p:sp>
            <p:nvSpPr>
              <p:cNvPr id="16" name="Google Shape;1484;p32">
                <a:extLst>
                  <a:ext uri="{FF2B5EF4-FFF2-40B4-BE49-F238E27FC236}">
                    <a16:creationId xmlns:a16="http://schemas.microsoft.com/office/drawing/2014/main" id="{6B203A89-5CA5-9E42-9221-84AEF18158E7}"/>
                  </a:ext>
                </a:extLst>
              </p:cNvPr>
              <p:cNvSpPr/>
              <p:nvPr/>
            </p:nvSpPr>
            <p:spPr>
              <a:xfrm>
                <a:off x="617550" y="1354950"/>
                <a:ext cx="5493000" cy="2433600"/>
              </a:xfrm>
              <a:prstGeom prst="rect">
                <a:avLst/>
              </a:pr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7" name="Google Shape;1485;p32">
                <a:extLst>
                  <a:ext uri="{FF2B5EF4-FFF2-40B4-BE49-F238E27FC236}">
                    <a16:creationId xmlns:a16="http://schemas.microsoft.com/office/drawing/2014/main" id="{5AAD2384-0664-91ED-D0AE-0E675C36E9DA}"/>
                  </a:ext>
                </a:extLst>
              </p:cNvPr>
              <p:cNvGrpSpPr/>
              <p:nvPr/>
            </p:nvGrpSpPr>
            <p:grpSpPr>
              <a:xfrm>
                <a:off x="617550" y="1354950"/>
                <a:ext cx="5492962" cy="270554"/>
                <a:chOff x="913402" y="1147729"/>
                <a:chExt cx="5492962" cy="270554"/>
              </a:xfrm>
            </p:grpSpPr>
            <p:sp>
              <p:nvSpPr>
                <p:cNvPr id="18" name="Google Shape;1486;p32">
                  <a:extLst>
                    <a:ext uri="{FF2B5EF4-FFF2-40B4-BE49-F238E27FC236}">
                      <a16:creationId xmlns:a16="http://schemas.microsoft.com/office/drawing/2014/main" id="{CD008082-860C-15E7-EFDA-AEBD2E092D9A}"/>
                    </a:ext>
                  </a:extLst>
                </p:cNvPr>
                <p:cNvSpPr/>
                <p:nvPr/>
              </p:nvSpPr>
              <p:spPr>
                <a:xfrm>
                  <a:off x="913402" y="1147729"/>
                  <a:ext cx="5492962" cy="2705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72" h="9029" extrusionOk="0">
                      <a:moveTo>
                        <a:pt x="0" y="1"/>
                      </a:moveTo>
                      <a:lnTo>
                        <a:pt x="0" y="9028"/>
                      </a:lnTo>
                      <a:lnTo>
                        <a:pt x="99972" y="9028"/>
                      </a:lnTo>
                      <a:lnTo>
                        <a:pt x="9997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9" name="Google Shape;1487;p32">
                  <a:extLst>
                    <a:ext uri="{FF2B5EF4-FFF2-40B4-BE49-F238E27FC236}">
                      <a16:creationId xmlns:a16="http://schemas.microsoft.com/office/drawing/2014/main" id="{6FE6F643-2E8B-E82A-D555-85F3ABD0651C}"/>
                    </a:ext>
                  </a:extLst>
                </p:cNvPr>
                <p:cNvGrpSpPr/>
                <p:nvPr/>
              </p:nvGrpSpPr>
              <p:grpSpPr>
                <a:xfrm>
                  <a:off x="6202848" y="1213287"/>
                  <a:ext cx="139356" cy="139356"/>
                  <a:chOff x="3300229" y="786025"/>
                  <a:chExt cx="116275" cy="116275"/>
                </a:xfrm>
              </p:grpSpPr>
              <p:sp>
                <p:nvSpPr>
                  <p:cNvPr id="20" name="Google Shape;1488;p32">
                    <a:extLst>
                      <a:ext uri="{FF2B5EF4-FFF2-40B4-BE49-F238E27FC236}">
                        <a16:creationId xmlns:a16="http://schemas.microsoft.com/office/drawing/2014/main" id="{0D2D181B-8289-29BA-7B63-303FD1FA9BD2}"/>
                      </a:ext>
                    </a:extLst>
                  </p:cNvPr>
                  <p:cNvSpPr/>
                  <p:nvPr/>
                </p:nvSpPr>
                <p:spPr>
                  <a:xfrm>
                    <a:off x="3300229" y="786025"/>
                    <a:ext cx="116275" cy="116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1" h="4651" extrusionOk="0">
                        <a:moveTo>
                          <a:pt x="0" y="0"/>
                        </a:moveTo>
                        <a:lnTo>
                          <a:pt x="0" y="4651"/>
                        </a:lnTo>
                        <a:lnTo>
                          <a:pt x="4651" y="4651"/>
                        </a:lnTo>
                        <a:lnTo>
                          <a:pt x="4651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" name="Google Shape;1489;p32">
                    <a:extLst>
                      <a:ext uri="{FF2B5EF4-FFF2-40B4-BE49-F238E27FC236}">
                        <a16:creationId xmlns:a16="http://schemas.microsoft.com/office/drawing/2014/main" id="{4FFB379C-1A4C-F747-B5D8-95CBEE4F3D78}"/>
                      </a:ext>
                    </a:extLst>
                  </p:cNvPr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" name="Google Shape;1490;p32">
                    <a:extLst>
                      <a:ext uri="{FF2B5EF4-FFF2-40B4-BE49-F238E27FC236}">
                        <a16:creationId xmlns:a16="http://schemas.microsoft.com/office/drawing/2014/main" id="{4E1894E5-83E5-EFCF-F18D-6AC97D06126C}"/>
                      </a:ext>
                    </a:extLst>
                  </p:cNvPr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8" name="Google Shape;1491;p32">
              <a:extLst>
                <a:ext uri="{FF2B5EF4-FFF2-40B4-BE49-F238E27FC236}">
                  <a16:creationId xmlns:a16="http://schemas.microsoft.com/office/drawing/2014/main" id="{EBBEEBD1-7CA2-5333-507C-8EA35B3BFA82}"/>
                </a:ext>
              </a:extLst>
            </p:cNvPr>
            <p:cNvGrpSpPr/>
            <p:nvPr/>
          </p:nvGrpSpPr>
          <p:grpSpPr>
            <a:xfrm>
              <a:off x="617550" y="1354950"/>
              <a:ext cx="5493000" cy="2433600"/>
              <a:chOff x="617550" y="1354950"/>
              <a:chExt cx="5493000" cy="2433600"/>
            </a:xfrm>
          </p:grpSpPr>
          <p:sp>
            <p:nvSpPr>
              <p:cNvPr id="9" name="Google Shape;1492;p32">
                <a:extLst>
                  <a:ext uri="{FF2B5EF4-FFF2-40B4-BE49-F238E27FC236}">
                    <a16:creationId xmlns:a16="http://schemas.microsoft.com/office/drawing/2014/main" id="{CF8ACE57-A655-EE92-12F0-B68757719DEC}"/>
                  </a:ext>
                </a:extLst>
              </p:cNvPr>
              <p:cNvSpPr/>
              <p:nvPr/>
            </p:nvSpPr>
            <p:spPr>
              <a:xfrm>
                <a:off x="617550" y="1354950"/>
                <a:ext cx="5493000" cy="2433600"/>
              </a:xfrm>
              <a:prstGeom prst="rect">
                <a:avLst/>
              </a:pr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" name="Google Shape;1493;p32">
                <a:extLst>
                  <a:ext uri="{FF2B5EF4-FFF2-40B4-BE49-F238E27FC236}">
                    <a16:creationId xmlns:a16="http://schemas.microsoft.com/office/drawing/2014/main" id="{831CB12A-AE76-EDBF-74C0-CD963EF778B2}"/>
                  </a:ext>
                </a:extLst>
              </p:cNvPr>
              <p:cNvGrpSpPr/>
              <p:nvPr/>
            </p:nvGrpSpPr>
            <p:grpSpPr>
              <a:xfrm>
                <a:off x="617550" y="1354950"/>
                <a:ext cx="5492962" cy="270554"/>
                <a:chOff x="913402" y="1147729"/>
                <a:chExt cx="5492962" cy="270554"/>
              </a:xfrm>
            </p:grpSpPr>
            <p:sp>
              <p:nvSpPr>
                <p:cNvPr id="11" name="Google Shape;1494;p32">
                  <a:extLst>
                    <a:ext uri="{FF2B5EF4-FFF2-40B4-BE49-F238E27FC236}">
                      <a16:creationId xmlns:a16="http://schemas.microsoft.com/office/drawing/2014/main" id="{8C56D210-61BD-DE4E-966F-3474B6E68389}"/>
                    </a:ext>
                  </a:extLst>
                </p:cNvPr>
                <p:cNvSpPr/>
                <p:nvPr/>
              </p:nvSpPr>
              <p:spPr>
                <a:xfrm>
                  <a:off x="913402" y="1147729"/>
                  <a:ext cx="5492962" cy="2705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72" h="9029" extrusionOk="0">
                      <a:moveTo>
                        <a:pt x="0" y="1"/>
                      </a:moveTo>
                      <a:lnTo>
                        <a:pt x="0" y="9028"/>
                      </a:lnTo>
                      <a:lnTo>
                        <a:pt x="99972" y="9028"/>
                      </a:lnTo>
                      <a:lnTo>
                        <a:pt x="9997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2" name="Google Shape;1495;p32">
                  <a:extLst>
                    <a:ext uri="{FF2B5EF4-FFF2-40B4-BE49-F238E27FC236}">
                      <a16:creationId xmlns:a16="http://schemas.microsoft.com/office/drawing/2014/main" id="{52B4F2AB-5266-0B5C-9F7F-096111422C1E}"/>
                    </a:ext>
                  </a:extLst>
                </p:cNvPr>
                <p:cNvGrpSpPr/>
                <p:nvPr/>
              </p:nvGrpSpPr>
              <p:grpSpPr>
                <a:xfrm>
                  <a:off x="6202848" y="1213287"/>
                  <a:ext cx="139356" cy="139356"/>
                  <a:chOff x="3300229" y="786025"/>
                  <a:chExt cx="116275" cy="116275"/>
                </a:xfrm>
              </p:grpSpPr>
              <p:sp>
                <p:nvSpPr>
                  <p:cNvPr id="13" name="Google Shape;1496;p32">
                    <a:extLst>
                      <a:ext uri="{FF2B5EF4-FFF2-40B4-BE49-F238E27FC236}">
                        <a16:creationId xmlns:a16="http://schemas.microsoft.com/office/drawing/2014/main" id="{F097148F-4D58-3E6C-C183-A0E4604CE4A3}"/>
                      </a:ext>
                    </a:extLst>
                  </p:cNvPr>
                  <p:cNvSpPr/>
                  <p:nvPr/>
                </p:nvSpPr>
                <p:spPr>
                  <a:xfrm>
                    <a:off x="3300229" y="786025"/>
                    <a:ext cx="116275" cy="116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1" h="4651" extrusionOk="0">
                        <a:moveTo>
                          <a:pt x="0" y="0"/>
                        </a:moveTo>
                        <a:lnTo>
                          <a:pt x="0" y="4651"/>
                        </a:lnTo>
                        <a:lnTo>
                          <a:pt x="4651" y="4651"/>
                        </a:lnTo>
                        <a:lnTo>
                          <a:pt x="4651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" name="Google Shape;1497;p32">
                    <a:extLst>
                      <a:ext uri="{FF2B5EF4-FFF2-40B4-BE49-F238E27FC236}">
                        <a16:creationId xmlns:a16="http://schemas.microsoft.com/office/drawing/2014/main" id="{97F128DB-1E74-4180-62C1-EE2E569B7869}"/>
                      </a:ext>
                    </a:extLst>
                  </p:cNvPr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" name="Google Shape;1498;p32">
                    <a:extLst>
                      <a:ext uri="{FF2B5EF4-FFF2-40B4-BE49-F238E27FC236}">
                        <a16:creationId xmlns:a16="http://schemas.microsoft.com/office/drawing/2014/main" id="{7D420BA4-8979-B172-E281-A9E908EC9B89}"/>
                      </a:ext>
                    </a:extLst>
                  </p:cNvPr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Safety Vault">
                <a:extLst>
                  <a:ext uri="{FF2B5EF4-FFF2-40B4-BE49-F238E27FC236}">
                    <a16:creationId xmlns:a16="http://schemas.microsoft.com/office/drawing/2014/main" id="{60905928-2D67-24D4-92CB-59C7AC92E47A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3494678894"/>
                  </p:ext>
                </p:extLst>
              </p:nvPr>
            </p:nvGraphicFramePr>
            <p:xfrm>
              <a:off x="221609" y="1571096"/>
              <a:ext cx="2791962" cy="3130968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2791962" cy="3130968"/>
                    </a:xfrm>
                    <a:prstGeom prst="rect">
                      <a:avLst/>
                    </a:prstGeom>
                  </am3d:spPr>
                  <am3d:camera>
                    <am3d:pos x="0" y="0" z="72470626"/>
                    <am3d:up dx="0" dy="36000000" dz="0"/>
                    <am3d:lookAt x="0" y="0" z="0"/>
                    <am3d:perspective fov="2335621"/>
                  </am3d:camera>
                  <am3d:trans>
                    <am3d:meterPerModelUnit n="666666" d="1000000"/>
                    <am3d:preTrans dx="0" dy="-1800000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-893201" ay="2289041" az="-559523"/>
                    <am3d:postTrans dx="0" dy="0" dz="0"/>
                  </am3d:trans>
                  <am3d:raster rName="Office3DRenderer" rVer="16.0.8326">
                    <am3d:blip r:embed="rId5"/>
                  </am3d:raster>
                  <am3d:winViewport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Safety Vault">
                <a:extLst>
                  <a:ext uri="{FF2B5EF4-FFF2-40B4-BE49-F238E27FC236}">
                    <a16:creationId xmlns:a16="http://schemas.microsoft.com/office/drawing/2014/main" id="{60905928-2D67-24D4-92CB-59C7AC92E47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21609" y="1571096"/>
                <a:ext cx="2791962" cy="3130968"/>
              </a:xfrm>
              <a:prstGeom prst="rect">
                <a:avLst/>
              </a:prstGeom>
            </p:spPr>
          </p:pic>
        </mc:Fallback>
      </mc:AlternateContent>
      <p:sp>
        <p:nvSpPr>
          <p:cNvPr id="31" name="TextBox 30">
            <a:extLst>
              <a:ext uri="{FF2B5EF4-FFF2-40B4-BE49-F238E27FC236}">
                <a16:creationId xmlns:a16="http://schemas.microsoft.com/office/drawing/2014/main" id="{BAF226F3-CDE8-6680-577C-FF4BFAEE47E0}"/>
              </a:ext>
            </a:extLst>
          </p:cNvPr>
          <p:cNvSpPr txBox="1"/>
          <p:nvPr/>
        </p:nvSpPr>
        <p:spPr>
          <a:xfrm>
            <a:off x="3461128" y="2617202"/>
            <a:ext cx="482896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CyberSafe</a:t>
            </a:r>
            <a:r>
              <a:rPr lang="ru-RU" sz="1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e</a:t>
            </a:r>
            <a:r>
              <a:rPr lang="ru-RU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интерактивна онлайн образователна платформа, целяща да образова младите в ползването на безбройните интернет платформи, като ги научи да се предпазвят от битови хакерски атаки.</a:t>
            </a:r>
            <a:endParaRPr lang="ru-RU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9" name="Google Shape;1419;p30"/>
          <p:cNvSpPr txBox="1">
            <a:spLocks noGrp="1"/>
          </p:cNvSpPr>
          <p:nvPr>
            <p:ph type="body" idx="1"/>
          </p:nvPr>
        </p:nvSpPr>
        <p:spPr>
          <a:xfrm>
            <a:off x="182250" y="1471611"/>
            <a:ext cx="3818250" cy="338613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>
              <a:buNone/>
            </a:pPr>
            <a:r>
              <a:rPr lang="bg-BG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dirty="0"/>
          </a:p>
        </p:txBody>
      </p:sp>
      <p:grpSp>
        <p:nvGrpSpPr>
          <p:cNvPr id="5" name="Google Shape;1474;p32">
            <a:extLst>
              <a:ext uri="{FF2B5EF4-FFF2-40B4-BE49-F238E27FC236}">
                <a16:creationId xmlns:a16="http://schemas.microsoft.com/office/drawing/2014/main" id="{9E367D82-6AC3-233A-A1BD-9D6DE5584EBB}"/>
              </a:ext>
            </a:extLst>
          </p:cNvPr>
          <p:cNvGrpSpPr/>
          <p:nvPr/>
        </p:nvGrpSpPr>
        <p:grpSpPr>
          <a:xfrm>
            <a:off x="1379018" y="1542385"/>
            <a:ext cx="5886550" cy="2844937"/>
            <a:chOff x="465150" y="1354950"/>
            <a:chExt cx="5645400" cy="2586000"/>
          </a:xfrm>
        </p:grpSpPr>
        <p:grpSp>
          <p:nvGrpSpPr>
            <p:cNvPr id="6" name="Google Shape;1475;p32">
              <a:extLst>
                <a:ext uri="{FF2B5EF4-FFF2-40B4-BE49-F238E27FC236}">
                  <a16:creationId xmlns:a16="http://schemas.microsoft.com/office/drawing/2014/main" id="{8F393114-FEC5-77D3-893A-C1312CA56FBE}"/>
                </a:ext>
              </a:extLst>
            </p:cNvPr>
            <p:cNvGrpSpPr/>
            <p:nvPr/>
          </p:nvGrpSpPr>
          <p:grpSpPr>
            <a:xfrm>
              <a:off x="465150" y="1507350"/>
              <a:ext cx="5493000" cy="2433600"/>
              <a:chOff x="617550" y="1354950"/>
              <a:chExt cx="5493000" cy="2433600"/>
            </a:xfrm>
          </p:grpSpPr>
          <p:sp>
            <p:nvSpPr>
              <p:cNvPr id="23" name="Google Shape;1476;p32">
                <a:extLst>
                  <a:ext uri="{FF2B5EF4-FFF2-40B4-BE49-F238E27FC236}">
                    <a16:creationId xmlns:a16="http://schemas.microsoft.com/office/drawing/2014/main" id="{ABB9FD46-55CD-46E6-97F7-B560F753C609}"/>
                  </a:ext>
                </a:extLst>
              </p:cNvPr>
              <p:cNvSpPr/>
              <p:nvPr/>
            </p:nvSpPr>
            <p:spPr>
              <a:xfrm>
                <a:off x="617550" y="1354950"/>
                <a:ext cx="5493000" cy="2433600"/>
              </a:xfrm>
              <a:prstGeom prst="rect">
                <a:avLst/>
              </a:pr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" name="Google Shape;1477;p32">
                <a:extLst>
                  <a:ext uri="{FF2B5EF4-FFF2-40B4-BE49-F238E27FC236}">
                    <a16:creationId xmlns:a16="http://schemas.microsoft.com/office/drawing/2014/main" id="{7D592BD0-343F-490E-98FC-4D343E76060C}"/>
                  </a:ext>
                </a:extLst>
              </p:cNvPr>
              <p:cNvGrpSpPr/>
              <p:nvPr/>
            </p:nvGrpSpPr>
            <p:grpSpPr>
              <a:xfrm>
                <a:off x="617550" y="1354950"/>
                <a:ext cx="5492962" cy="270554"/>
                <a:chOff x="913402" y="1147729"/>
                <a:chExt cx="5492962" cy="270554"/>
              </a:xfrm>
            </p:grpSpPr>
            <p:sp>
              <p:nvSpPr>
                <p:cNvPr id="25" name="Google Shape;1478;p32">
                  <a:extLst>
                    <a:ext uri="{FF2B5EF4-FFF2-40B4-BE49-F238E27FC236}">
                      <a16:creationId xmlns:a16="http://schemas.microsoft.com/office/drawing/2014/main" id="{2C2DDA40-A126-C810-A487-2ABADAAB71D8}"/>
                    </a:ext>
                  </a:extLst>
                </p:cNvPr>
                <p:cNvSpPr/>
                <p:nvPr/>
              </p:nvSpPr>
              <p:spPr>
                <a:xfrm>
                  <a:off x="913402" y="1147729"/>
                  <a:ext cx="5492962" cy="2705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72" h="9029" extrusionOk="0">
                      <a:moveTo>
                        <a:pt x="0" y="1"/>
                      </a:moveTo>
                      <a:lnTo>
                        <a:pt x="0" y="9028"/>
                      </a:lnTo>
                      <a:lnTo>
                        <a:pt x="99972" y="9028"/>
                      </a:lnTo>
                      <a:lnTo>
                        <a:pt x="9997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6" name="Google Shape;1479;p32">
                  <a:extLst>
                    <a:ext uri="{FF2B5EF4-FFF2-40B4-BE49-F238E27FC236}">
                      <a16:creationId xmlns:a16="http://schemas.microsoft.com/office/drawing/2014/main" id="{1EE4C5B5-64CE-4CDF-875F-939EF3C4A51B}"/>
                    </a:ext>
                  </a:extLst>
                </p:cNvPr>
                <p:cNvGrpSpPr/>
                <p:nvPr/>
              </p:nvGrpSpPr>
              <p:grpSpPr>
                <a:xfrm>
                  <a:off x="6202848" y="1213287"/>
                  <a:ext cx="139356" cy="139356"/>
                  <a:chOff x="3300229" y="786025"/>
                  <a:chExt cx="116275" cy="116275"/>
                </a:xfrm>
              </p:grpSpPr>
              <p:sp>
                <p:nvSpPr>
                  <p:cNvPr id="27" name="Google Shape;1480;p32">
                    <a:extLst>
                      <a:ext uri="{FF2B5EF4-FFF2-40B4-BE49-F238E27FC236}">
                        <a16:creationId xmlns:a16="http://schemas.microsoft.com/office/drawing/2014/main" id="{EFB03002-1344-F1DF-B5C6-43BDB7D4082C}"/>
                      </a:ext>
                    </a:extLst>
                  </p:cNvPr>
                  <p:cNvSpPr/>
                  <p:nvPr/>
                </p:nvSpPr>
                <p:spPr>
                  <a:xfrm>
                    <a:off x="3300229" y="786025"/>
                    <a:ext cx="116275" cy="116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1" h="4651" extrusionOk="0">
                        <a:moveTo>
                          <a:pt x="0" y="0"/>
                        </a:moveTo>
                        <a:lnTo>
                          <a:pt x="0" y="4651"/>
                        </a:lnTo>
                        <a:lnTo>
                          <a:pt x="4651" y="4651"/>
                        </a:lnTo>
                        <a:lnTo>
                          <a:pt x="4651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" name="Google Shape;1481;p32">
                    <a:extLst>
                      <a:ext uri="{FF2B5EF4-FFF2-40B4-BE49-F238E27FC236}">
                        <a16:creationId xmlns:a16="http://schemas.microsoft.com/office/drawing/2014/main" id="{7F2594A3-56E4-6CE0-61E4-055AFC53DAA8}"/>
                      </a:ext>
                    </a:extLst>
                  </p:cNvPr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" name="Google Shape;1482;p32">
                    <a:extLst>
                      <a:ext uri="{FF2B5EF4-FFF2-40B4-BE49-F238E27FC236}">
                        <a16:creationId xmlns:a16="http://schemas.microsoft.com/office/drawing/2014/main" id="{793E3AA3-0913-D10C-2234-35FAF468E8E6}"/>
                      </a:ext>
                    </a:extLst>
                  </p:cNvPr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7" name="Google Shape;1483;p32">
              <a:extLst>
                <a:ext uri="{FF2B5EF4-FFF2-40B4-BE49-F238E27FC236}">
                  <a16:creationId xmlns:a16="http://schemas.microsoft.com/office/drawing/2014/main" id="{9D6A5AF2-0824-F0EF-50B2-3ABF5D958602}"/>
                </a:ext>
              </a:extLst>
            </p:cNvPr>
            <p:cNvGrpSpPr/>
            <p:nvPr/>
          </p:nvGrpSpPr>
          <p:grpSpPr>
            <a:xfrm>
              <a:off x="541350" y="1431150"/>
              <a:ext cx="5493000" cy="2433600"/>
              <a:chOff x="617550" y="1354950"/>
              <a:chExt cx="5493000" cy="2433600"/>
            </a:xfrm>
          </p:grpSpPr>
          <p:sp>
            <p:nvSpPr>
              <p:cNvPr id="16" name="Google Shape;1484;p32">
                <a:extLst>
                  <a:ext uri="{FF2B5EF4-FFF2-40B4-BE49-F238E27FC236}">
                    <a16:creationId xmlns:a16="http://schemas.microsoft.com/office/drawing/2014/main" id="{6B203A89-5CA5-9E42-9221-84AEF18158E7}"/>
                  </a:ext>
                </a:extLst>
              </p:cNvPr>
              <p:cNvSpPr/>
              <p:nvPr/>
            </p:nvSpPr>
            <p:spPr>
              <a:xfrm>
                <a:off x="617550" y="1354950"/>
                <a:ext cx="5493000" cy="2433600"/>
              </a:xfrm>
              <a:prstGeom prst="rect">
                <a:avLst/>
              </a:pr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7" name="Google Shape;1485;p32">
                <a:extLst>
                  <a:ext uri="{FF2B5EF4-FFF2-40B4-BE49-F238E27FC236}">
                    <a16:creationId xmlns:a16="http://schemas.microsoft.com/office/drawing/2014/main" id="{5AAD2384-0664-91ED-D0AE-0E675C36E9DA}"/>
                  </a:ext>
                </a:extLst>
              </p:cNvPr>
              <p:cNvGrpSpPr/>
              <p:nvPr/>
            </p:nvGrpSpPr>
            <p:grpSpPr>
              <a:xfrm>
                <a:off x="617550" y="1354950"/>
                <a:ext cx="5492962" cy="270554"/>
                <a:chOff x="913402" y="1147729"/>
                <a:chExt cx="5492962" cy="270554"/>
              </a:xfrm>
            </p:grpSpPr>
            <p:sp>
              <p:nvSpPr>
                <p:cNvPr id="18" name="Google Shape;1486;p32">
                  <a:extLst>
                    <a:ext uri="{FF2B5EF4-FFF2-40B4-BE49-F238E27FC236}">
                      <a16:creationId xmlns:a16="http://schemas.microsoft.com/office/drawing/2014/main" id="{CD008082-860C-15E7-EFDA-AEBD2E092D9A}"/>
                    </a:ext>
                  </a:extLst>
                </p:cNvPr>
                <p:cNvSpPr/>
                <p:nvPr/>
              </p:nvSpPr>
              <p:spPr>
                <a:xfrm>
                  <a:off x="913402" y="1147729"/>
                  <a:ext cx="5492962" cy="2705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72" h="9029" extrusionOk="0">
                      <a:moveTo>
                        <a:pt x="0" y="1"/>
                      </a:moveTo>
                      <a:lnTo>
                        <a:pt x="0" y="9028"/>
                      </a:lnTo>
                      <a:lnTo>
                        <a:pt x="99972" y="9028"/>
                      </a:lnTo>
                      <a:lnTo>
                        <a:pt x="9997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9" name="Google Shape;1487;p32">
                  <a:extLst>
                    <a:ext uri="{FF2B5EF4-FFF2-40B4-BE49-F238E27FC236}">
                      <a16:creationId xmlns:a16="http://schemas.microsoft.com/office/drawing/2014/main" id="{6FE6F643-2E8B-E82A-D555-85F3ABD0651C}"/>
                    </a:ext>
                  </a:extLst>
                </p:cNvPr>
                <p:cNvGrpSpPr/>
                <p:nvPr/>
              </p:nvGrpSpPr>
              <p:grpSpPr>
                <a:xfrm>
                  <a:off x="6202848" y="1213287"/>
                  <a:ext cx="139356" cy="139356"/>
                  <a:chOff x="3300229" y="786025"/>
                  <a:chExt cx="116275" cy="116275"/>
                </a:xfrm>
              </p:grpSpPr>
              <p:sp>
                <p:nvSpPr>
                  <p:cNvPr id="20" name="Google Shape;1488;p32">
                    <a:extLst>
                      <a:ext uri="{FF2B5EF4-FFF2-40B4-BE49-F238E27FC236}">
                        <a16:creationId xmlns:a16="http://schemas.microsoft.com/office/drawing/2014/main" id="{0D2D181B-8289-29BA-7B63-303FD1FA9BD2}"/>
                      </a:ext>
                    </a:extLst>
                  </p:cNvPr>
                  <p:cNvSpPr/>
                  <p:nvPr/>
                </p:nvSpPr>
                <p:spPr>
                  <a:xfrm>
                    <a:off x="3300229" y="786025"/>
                    <a:ext cx="116275" cy="116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1" h="4651" extrusionOk="0">
                        <a:moveTo>
                          <a:pt x="0" y="0"/>
                        </a:moveTo>
                        <a:lnTo>
                          <a:pt x="0" y="4651"/>
                        </a:lnTo>
                        <a:lnTo>
                          <a:pt x="4651" y="4651"/>
                        </a:lnTo>
                        <a:lnTo>
                          <a:pt x="4651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" name="Google Shape;1489;p32">
                    <a:extLst>
                      <a:ext uri="{FF2B5EF4-FFF2-40B4-BE49-F238E27FC236}">
                        <a16:creationId xmlns:a16="http://schemas.microsoft.com/office/drawing/2014/main" id="{4FFB379C-1A4C-F747-B5D8-95CBEE4F3D78}"/>
                      </a:ext>
                    </a:extLst>
                  </p:cNvPr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" name="Google Shape;1490;p32">
                    <a:extLst>
                      <a:ext uri="{FF2B5EF4-FFF2-40B4-BE49-F238E27FC236}">
                        <a16:creationId xmlns:a16="http://schemas.microsoft.com/office/drawing/2014/main" id="{4E1894E5-83E5-EFCF-F18D-6AC97D06126C}"/>
                      </a:ext>
                    </a:extLst>
                  </p:cNvPr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8" name="Google Shape;1491;p32">
              <a:extLst>
                <a:ext uri="{FF2B5EF4-FFF2-40B4-BE49-F238E27FC236}">
                  <a16:creationId xmlns:a16="http://schemas.microsoft.com/office/drawing/2014/main" id="{EBBEEBD1-7CA2-5333-507C-8EA35B3BFA82}"/>
                </a:ext>
              </a:extLst>
            </p:cNvPr>
            <p:cNvGrpSpPr/>
            <p:nvPr/>
          </p:nvGrpSpPr>
          <p:grpSpPr>
            <a:xfrm>
              <a:off x="617550" y="1354950"/>
              <a:ext cx="5493000" cy="2433600"/>
              <a:chOff x="617550" y="1354950"/>
              <a:chExt cx="5493000" cy="2433600"/>
            </a:xfrm>
          </p:grpSpPr>
          <p:sp>
            <p:nvSpPr>
              <p:cNvPr id="9" name="Google Shape;1492;p32">
                <a:extLst>
                  <a:ext uri="{FF2B5EF4-FFF2-40B4-BE49-F238E27FC236}">
                    <a16:creationId xmlns:a16="http://schemas.microsoft.com/office/drawing/2014/main" id="{CF8ACE57-A655-EE92-12F0-B68757719DEC}"/>
                  </a:ext>
                </a:extLst>
              </p:cNvPr>
              <p:cNvSpPr/>
              <p:nvPr/>
            </p:nvSpPr>
            <p:spPr>
              <a:xfrm>
                <a:off x="617550" y="1354950"/>
                <a:ext cx="5493000" cy="2433600"/>
              </a:xfrm>
              <a:prstGeom prst="rect">
                <a:avLst/>
              </a:pr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grpSp>
            <p:nvGrpSpPr>
              <p:cNvPr id="10" name="Google Shape;1493;p32">
                <a:extLst>
                  <a:ext uri="{FF2B5EF4-FFF2-40B4-BE49-F238E27FC236}">
                    <a16:creationId xmlns:a16="http://schemas.microsoft.com/office/drawing/2014/main" id="{831CB12A-AE76-EDBF-74C0-CD963EF778B2}"/>
                  </a:ext>
                </a:extLst>
              </p:cNvPr>
              <p:cNvGrpSpPr/>
              <p:nvPr/>
            </p:nvGrpSpPr>
            <p:grpSpPr>
              <a:xfrm>
                <a:off x="617550" y="1354950"/>
                <a:ext cx="5492962" cy="270554"/>
                <a:chOff x="913402" y="1147729"/>
                <a:chExt cx="5492962" cy="270554"/>
              </a:xfrm>
            </p:grpSpPr>
            <p:sp>
              <p:nvSpPr>
                <p:cNvPr id="11" name="Google Shape;1494;p32">
                  <a:extLst>
                    <a:ext uri="{FF2B5EF4-FFF2-40B4-BE49-F238E27FC236}">
                      <a16:creationId xmlns:a16="http://schemas.microsoft.com/office/drawing/2014/main" id="{8C56D210-61BD-DE4E-966F-3474B6E68389}"/>
                    </a:ext>
                  </a:extLst>
                </p:cNvPr>
                <p:cNvSpPr/>
                <p:nvPr/>
              </p:nvSpPr>
              <p:spPr>
                <a:xfrm>
                  <a:off x="913402" y="1147729"/>
                  <a:ext cx="5492962" cy="2705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72" h="9029" extrusionOk="0">
                      <a:moveTo>
                        <a:pt x="0" y="1"/>
                      </a:moveTo>
                      <a:lnTo>
                        <a:pt x="0" y="9028"/>
                      </a:lnTo>
                      <a:lnTo>
                        <a:pt x="99972" y="9028"/>
                      </a:lnTo>
                      <a:lnTo>
                        <a:pt x="9997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grpSp>
              <p:nvGrpSpPr>
                <p:cNvPr id="12" name="Google Shape;1495;p32">
                  <a:extLst>
                    <a:ext uri="{FF2B5EF4-FFF2-40B4-BE49-F238E27FC236}">
                      <a16:creationId xmlns:a16="http://schemas.microsoft.com/office/drawing/2014/main" id="{52B4F2AB-5266-0B5C-9F7F-096111422C1E}"/>
                    </a:ext>
                  </a:extLst>
                </p:cNvPr>
                <p:cNvGrpSpPr/>
                <p:nvPr/>
              </p:nvGrpSpPr>
              <p:grpSpPr>
                <a:xfrm>
                  <a:off x="6202848" y="1213287"/>
                  <a:ext cx="139356" cy="139356"/>
                  <a:chOff x="3300229" y="786025"/>
                  <a:chExt cx="116275" cy="116275"/>
                </a:xfrm>
              </p:grpSpPr>
              <p:sp>
                <p:nvSpPr>
                  <p:cNvPr id="13" name="Google Shape;1496;p32">
                    <a:extLst>
                      <a:ext uri="{FF2B5EF4-FFF2-40B4-BE49-F238E27FC236}">
                        <a16:creationId xmlns:a16="http://schemas.microsoft.com/office/drawing/2014/main" id="{F097148F-4D58-3E6C-C183-A0E4604CE4A3}"/>
                      </a:ext>
                    </a:extLst>
                  </p:cNvPr>
                  <p:cNvSpPr/>
                  <p:nvPr/>
                </p:nvSpPr>
                <p:spPr>
                  <a:xfrm>
                    <a:off x="3300229" y="786025"/>
                    <a:ext cx="116275" cy="116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51" h="4651" extrusionOk="0">
                        <a:moveTo>
                          <a:pt x="0" y="0"/>
                        </a:moveTo>
                        <a:lnTo>
                          <a:pt x="0" y="4651"/>
                        </a:lnTo>
                        <a:lnTo>
                          <a:pt x="4651" y="4651"/>
                        </a:lnTo>
                        <a:lnTo>
                          <a:pt x="4651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" name="Google Shape;1497;p32">
                    <a:extLst>
                      <a:ext uri="{FF2B5EF4-FFF2-40B4-BE49-F238E27FC236}">
                        <a16:creationId xmlns:a16="http://schemas.microsoft.com/office/drawing/2014/main" id="{97F128DB-1E74-4180-62C1-EE2E569B7869}"/>
                      </a:ext>
                    </a:extLst>
                  </p:cNvPr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" name="Google Shape;1498;p32">
                    <a:extLst>
                      <a:ext uri="{FF2B5EF4-FFF2-40B4-BE49-F238E27FC236}">
                        <a16:creationId xmlns:a16="http://schemas.microsoft.com/office/drawing/2014/main" id="{7D420BA4-8979-B172-E281-A9E908EC9B89}"/>
                      </a:ext>
                    </a:extLst>
                  </p:cNvPr>
                  <p:cNvSpPr/>
                  <p:nvPr/>
                </p:nvSpPr>
                <p:spPr>
                  <a:xfrm>
                    <a:off x="3335179" y="820975"/>
                    <a:ext cx="45625" cy="45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lt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D68987DE-6DD0-3AF1-C337-48A567775372}"/>
              </a:ext>
            </a:extLst>
          </p:cNvPr>
          <p:cNvSpPr txBox="1"/>
          <p:nvPr/>
        </p:nvSpPr>
        <p:spPr>
          <a:xfrm>
            <a:off x="1684243" y="2544529"/>
            <a:ext cx="5581285" cy="11206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ctr">
              <a:lnSpc>
                <a:spcPct val="150000"/>
              </a:lnSpc>
              <a:spcAft>
                <a:spcPts val="800"/>
              </a:spcAft>
            </a:pPr>
            <a:r>
              <a:rPr lang="en-US" dirty="0"/>
              <a:t>  </a:t>
            </a:r>
            <a:r>
              <a:rPr lang="bg-BG" dirty="0"/>
              <a:t>В днешно време всички трябва да имаме базови познания как дори и с малки усилия да се предпазваме онлайн</a:t>
            </a:r>
          </a:p>
          <a:p>
            <a:pPr lvl="1" algn="ctr">
              <a:lnSpc>
                <a:spcPct val="150000"/>
              </a:lnSpc>
              <a:spcAft>
                <a:spcPts val="800"/>
              </a:spcAft>
            </a:pPr>
            <a:endParaRPr lang="en-GB" dirty="0">
              <a:effectLst/>
              <a:latin typeface="Bahnschrift SemiBold" panose="020B05020402040202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B5E214B-8C62-A061-97E4-A75ADF4E07AF}"/>
              </a:ext>
            </a:extLst>
          </p:cNvPr>
          <p:cNvSpPr txBox="1"/>
          <p:nvPr/>
        </p:nvSpPr>
        <p:spPr>
          <a:xfrm>
            <a:off x="182250" y="418489"/>
            <a:ext cx="4572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bg-BG" sz="3200" dirty="0"/>
              <a:t>Защо </a:t>
            </a:r>
            <a:r>
              <a:rPr lang="en-GB" sz="3200" dirty="0" err="1"/>
              <a:t>CyberSafe</a:t>
            </a:r>
            <a:r>
              <a:rPr lang="en-GB" sz="3200" dirty="0"/>
              <a:t>?</a:t>
            </a:r>
            <a:endParaRPr lang="bg-BG" sz="3200" dirty="0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8039452A-3507-0982-9718-DBB5AB9F7A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3507" y="1478766"/>
            <a:ext cx="452256" cy="452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0525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Google Shape;1427;p31"/>
          <p:cNvSpPr/>
          <p:nvPr/>
        </p:nvSpPr>
        <p:spPr>
          <a:xfrm>
            <a:off x="722379" y="3248387"/>
            <a:ext cx="694200" cy="6180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8" name="Google Shape;1428;p31"/>
          <p:cNvSpPr/>
          <p:nvPr/>
        </p:nvSpPr>
        <p:spPr>
          <a:xfrm>
            <a:off x="722379" y="3945762"/>
            <a:ext cx="694200" cy="618000"/>
          </a:xfrm>
          <a:prstGeom prst="rect">
            <a:avLst/>
          </a:prstGeom>
          <a:solidFill>
            <a:schemeClr val="l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0000"/>
              </a:solidFill>
            </a:endParaRPr>
          </a:p>
        </p:txBody>
      </p:sp>
      <p:sp>
        <p:nvSpPr>
          <p:cNvPr id="1429" name="Google Shape;1429;p31"/>
          <p:cNvSpPr/>
          <p:nvPr/>
        </p:nvSpPr>
        <p:spPr>
          <a:xfrm>
            <a:off x="1510681" y="3271600"/>
            <a:ext cx="3012900" cy="13155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3" name="Google Shape;1433;p31"/>
          <p:cNvSpPr/>
          <p:nvPr/>
        </p:nvSpPr>
        <p:spPr>
          <a:xfrm>
            <a:off x="722376" y="1576575"/>
            <a:ext cx="694200" cy="618000"/>
          </a:xfrm>
          <a:prstGeom prst="rect">
            <a:avLst/>
          </a:pr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4" name="Google Shape;1434;p31"/>
          <p:cNvSpPr/>
          <p:nvPr/>
        </p:nvSpPr>
        <p:spPr>
          <a:xfrm>
            <a:off x="722376" y="2273950"/>
            <a:ext cx="694200" cy="6180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5" name="Google Shape;1435;p31"/>
          <p:cNvSpPr/>
          <p:nvPr/>
        </p:nvSpPr>
        <p:spPr>
          <a:xfrm>
            <a:off x="1510681" y="1576450"/>
            <a:ext cx="3012900" cy="13155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37" name="Google Shape;1437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438" name="Google Shape;1438;p31"/>
          <p:cNvSpPr txBox="1">
            <a:spLocks noGrp="1"/>
          </p:cNvSpPr>
          <p:nvPr>
            <p:ph type="subTitle" idx="1"/>
          </p:nvPr>
        </p:nvSpPr>
        <p:spPr>
          <a:xfrm>
            <a:off x="1510681" y="1945037"/>
            <a:ext cx="2898290" cy="57832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Дигитална  грамотност</a:t>
            </a:r>
          </a:p>
        </p:txBody>
      </p:sp>
      <p:sp>
        <p:nvSpPr>
          <p:cNvPr id="1456" name="Google Shape;1456;p31"/>
          <p:cNvSpPr txBox="1">
            <a:spLocks noGrp="1"/>
          </p:cNvSpPr>
          <p:nvPr>
            <p:ph type="title" idx="3"/>
          </p:nvPr>
        </p:nvSpPr>
        <p:spPr>
          <a:xfrm>
            <a:off x="722379" y="3293687"/>
            <a:ext cx="6942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458" name="Google Shape;1458;p31"/>
          <p:cNvSpPr txBox="1">
            <a:spLocks noGrp="1"/>
          </p:cNvSpPr>
          <p:nvPr>
            <p:ph type="subTitle" idx="4"/>
          </p:nvPr>
        </p:nvSpPr>
        <p:spPr>
          <a:xfrm>
            <a:off x="1685131" y="3743650"/>
            <a:ext cx="26640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По-добро бъдеще</a:t>
            </a:r>
            <a:endParaRPr dirty="0"/>
          </a:p>
        </p:txBody>
      </p:sp>
      <p:sp>
        <p:nvSpPr>
          <p:cNvPr id="1436" name="Google Shape;1436;p31"/>
          <p:cNvSpPr txBox="1">
            <a:spLocks noGrp="1"/>
          </p:cNvSpPr>
          <p:nvPr>
            <p:ph type="title" idx="9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Основни цели</a:t>
            </a:r>
            <a:br>
              <a:rPr lang="ru-RU"/>
            </a:br>
            <a:r>
              <a:rPr lang="ru-RU" sz="1100"/>
              <a:t>На този етап*</a:t>
            </a:r>
            <a:endParaRPr lang="ru-RU" dirty="0"/>
          </a:p>
        </p:txBody>
      </p:sp>
      <p:sp>
        <p:nvSpPr>
          <p:cNvPr id="1447" name="Google Shape;1447;p31"/>
          <p:cNvSpPr/>
          <p:nvPr/>
        </p:nvSpPr>
        <p:spPr>
          <a:xfrm>
            <a:off x="888371" y="4063148"/>
            <a:ext cx="362217" cy="360835"/>
          </a:xfrm>
          <a:custGeom>
            <a:avLst/>
            <a:gdLst/>
            <a:ahLst/>
            <a:cxnLst/>
            <a:rect l="l" t="t" r="r" b="b"/>
            <a:pathLst>
              <a:path w="19401" h="19327" extrusionOk="0">
                <a:moveTo>
                  <a:pt x="14796" y="1700"/>
                </a:moveTo>
                <a:lnTo>
                  <a:pt x="17815" y="3965"/>
                </a:lnTo>
                <a:lnTo>
                  <a:pt x="14796" y="6229"/>
                </a:lnTo>
                <a:lnTo>
                  <a:pt x="14796" y="5097"/>
                </a:lnTo>
                <a:cubicBezTo>
                  <a:pt x="14796" y="4783"/>
                  <a:pt x="14542" y="4529"/>
                  <a:pt x="14231" y="4529"/>
                </a:cubicBezTo>
                <a:lnTo>
                  <a:pt x="10795" y="4529"/>
                </a:lnTo>
                <a:cubicBezTo>
                  <a:pt x="9807" y="4529"/>
                  <a:pt x="8893" y="5046"/>
                  <a:pt x="8379" y="5888"/>
                </a:cubicBezTo>
                <a:cubicBezTo>
                  <a:pt x="8177" y="5547"/>
                  <a:pt x="7932" y="5230"/>
                  <a:pt x="7658" y="4946"/>
                </a:cubicBezTo>
                <a:cubicBezTo>
                  <a:pt x="8409" y="3974"/>
                  <a:pt x="9566" y="3403"/>
                  <a:pt x="10795" y="3397"/>
                </a:cubicBezTo>
                <a:lnTo>
                  <a:pt x="14231" y="3397"/>
                </a:lnTo>
                <a:cubicBezTo>
                  <a:pt x="14542" y="3397"/>
                  <a:pt x="14796" y="3143"/>
                  <a:pt x="14796" y="2832"/>
                </a:cubicBezTo>
                <a:lnTo>
                  <a:pt x="14796" y="1700"/>
                </a:lnTo>
                <a:close/>
                <a:moveTo>
                  <a:pt x="5807" y="13011"/>
                </a:moveTo>
                <a:cubicBezTo>
                  <a:pt x="5888" y="13398"/>
                  <a:pt x="6015" y="13778"/>
                  <a:pt x="6184" y="14137"/>
                </a:cubicBezTo>
                <a:cubicBezTo>
                  <a:pt x="5538" y="14566"/>
                  <a:pt x="4777" y="14796"/>
                  <a:pt x="4001" y="14796"/>
                </a:cubicBezTo>
                <a:lnTo>
                  <a:pt x="1700" y="14796"/>
                </a:lnTo>
                <a:cubicBezTo>
                  <a:pt x="1386" y="14796"/>
                  <a:pt x="1133" y="14542"/>
                  <a:pt x="1133" y="14231"/>
                </a:cubicBezTo>
                <a:cubicBezTo>
                  <a:pt x="1133" y="13917"/>
                  <a:pt x="1386" y="13663"/>
                  <a:pt x="1700" y="13663"/>
                </a:cubicBezTo>
                <a:lnTo>
                  <a:pt x="4001" y="13663"/>
                </a:lnTo>
                <a:cubicBezTo>
                  <a:pt x="4662" y="13663"/>
                  <a:pt x="5299" y="13434"/>
                  <a:pt x="5807" y="13011"/>
                </a:cubicBezTo>
                <a:close/>
                <a:moveTo>
                  <a:pt x="4001" y="4529"/>
                </a:moveTo>
                <a:cubicBezTo>
                  <a:pt x="6190" y="4532"/>
                  <a:pt x="7963" y="6305"/>
                  <a:pt x="7966" y="8494"/>
                </a:cubicBezTo>
                <a:lnTo>
                  <a:pt x="7966" y="11966"/>
                </a:lnTo>
                <a:cubicBezTo>
                  <a:pt x="7966" y="13527"/>
                  <a:pt x="9231" y="14792"/>
                  <a:pt x="10795" y="14796"/>
                </a:cubicBezTo>
                <a:lnTo>
                  <a:pt x="14231" y="14796"/>
                </a:lnTo>
                <a:cubicBezTo>
                  <a:pt x="14542" y="14796"/>
                  <a:pt x="14796" y="14542"/>
                  <a:pt x="14796" y="14231"/>
                </a:cubicBezTo>
                <a:lnTo>
                  <a:pt x="14796" y="13099"/>
                </a:lnTo>
                <a:lnTo>
                  <a:pt x="17815" y="15363"/>
                </a:lnTo>
                <a:lnTo>
                  <a:pt x="14796" y="17628"/>
                </a:lnTo>
                <a:lnTo>
                  <a:pt x="14796" y="16495"/>
                </a:lnTo>
                <a:cubicBezTo>
                  <a:pt x="14796" y="16181"/>
                  <a:pt x="14542" y="15928"/>
                  <a:pt x="14231" y="15928"/>
                </a:cubicBezTo>
                <a:lnTo>
                  <a:pt x="10795" y="15928"/>
                </a:lnTo>
                <a:cubicBezTo>
                  <a:pt x="8606" y="15925"/>
                  <a:pt x="6833" y="14152"/>
                  <a:pt x="6833" y="11966"/>
                </a:cubicBezTo>
                <a:lnTo>
                  <a:pt x="6833" y="8494"/>
                </a:lnTo>
                <a:cubicBezTo>
                  <a:pt x="6830" y="6930"/>
                  <a:pt x="5565" y="5665"/>
                  <a:pt x="4001" y="5662"/>
                </a:cubicBezTo>
                <a:lnTo>
                  <a:pt x="1700" y="5662"/>
                </a:lnTo>
                <a:cubicBezTo>
                  <a:pt x="1386" y="5662"/>
                  <a:pt x="1133" y="5408"/>
                  <a:pt x="1133" y="5097"/>
                </a:cubicBezTo>
                <a:cubicBezTo>
                  <a:pt x="1133" y="4783"/>
                  <a:pt x="1386" y="4529"/>
                  <a:pt x="1700" y="4529"/>
                </a:cubicBezTo>
                <a:close/>
                <a:moveTo>
                  <a:pt x="14230" y="0"/>
                </a:moveTo>
                <a:cubicBezTo>
                  <a:pt x="13937" y="0"/>
                  <a:pt x="13663" y="232"/>
                  <a:pt x="13663" y="568"/>
                </a:cubicBezTo>
                <a:lnTo>
                  <a:pt x="13663" y="2265"/>
                </a:lnTo>
                <a:lnTo>
                  <a:pt x="10795" y="2265"/>
                </a:lnTo>
                <a:cubicBezTo>
                  <a:pt x="9228" y="2265"/>
                  <a:pt x="7745" y="2989"/>
                  <a:pt x="6782" y="4224"/>
                </a:cubicBezTo>
                <a:cubicBezTo>
                  <a:pt x="5955" y="3684"/>
                  <a:pt x="4988" y="3397"/>
                  <a:pt x="4001" y="3397"/>
                </a:cubicBezTo>
                <a:lnTo>
                  <a:pt x="1700" y="3397"/>
                </a:lnTo>
                <a:cubicBezTo>
                  <a:pt x="761" y="3397"/>
                  <a:pt x="0" y="4158"/>
                  <a:pt x="0" y="5097"/>
                </a:cubicBezTo>
                <a:cubicBezTo>
                  <a:pt x="0" y="6033"/>
                  <a:pt x="761" y="6794"/>
                  <a:pt x="1700" y="6794"/>
                </a:cubicBezTo>
                <a:lnTo>
                  <a:pt x="4001" y="6794"/>
                </a:lnTo>
                <a:cubicBezTo>
                  <a:pt x="4940" y="6794"/>
                  <a:pt x="5698" y="7555"/>
                  <a:pt x="5701" y="8494"/>
                </a:cubicBezTo>
                <a:lnTo>
                  <a:pt x="5701" y="10834"/>
                </a:lnTo>
                <a:cubicBezTo>
                  <a:pt x="5698" y="11770"/>
                  <a:pt x="4940" y="12531"/>
                  <a:pt x="4001" y="12531"/>
                </a:cubicBezTo>
                <a:lnTo>
                  <a:pt x="1700" y="12531"/>
                </a:lnTo>
                <a:cubicBezTo>
                  <a:pt x="761" y="12531"/>
                  <a:pt x="0" y="13292"/>
                  <a:pt x="0" y="14231"/>
                </a:cubicBezTo>
                <a:cubicBezTo>
                  <a:pt x="0" y="15167"/>
                  <a:pt x="761" y="15928"/>
                  <a:pt x="1700" y="15928"/>
                </a:cubicBezTo>
                <a:lnTo>
                  <a:pt x="4001" y="15928"/>
                </a:lnTo>
                <a:cubicBezTo>
                  <a:pt x="4988" y="15928"/>
                  <a:pt x="5955" y="15641"/>
                  <a:pt x="6782" y="15100"/>
                </a:cubicBezTo>
                <a:cubicBezTo>
                  <a:pt x="7745" y="16338"/>
                  <a:pt x="9228" y="17060"/>
                  <a:pt x="10795" y="17060"/>
                </a:cubicBezTo>
                <a:lnTo>
                  <a:pt x="13663" y="17060"/>
                </a:lnTo>
                <a:lnTo>
                  <a:pt x="13663" y="18760"/>
                </a:lnTo>
                <a:cubicBezTo>
                  <a:pt x="13663" y="19095"/>
                  <a:pt x="13938" y="19326"/>
                  <a:pt x="14232" y="19326"/>
                </a:cubicBezTo>
                <a:cubicBezTo>
                  <a:pt x="14347" y="19326"/>
                  <a:pt x="14464" y="19291"/>
                  <a:pt x="14569" y="19213"/>
                </a:cubicBezTo>
                <a:lnTo>
                  <a:pt x="19098" y="15816"/>
                </a:lnTo>
                <a:cubicBezTo>
                  <a:pt x="19400" y="15590"/>
                  <a:pt x="19400" y="15134"/>
                  <a:pt x="19098" y="14910"/>
                </a:cubicBezTo>
                <a:lnTo>
                  <a:pt x="14569" y="11513"/>
                </a:lnTo>
                <a:cubicBezTo>
                  <a:pt x="14464" y="11434"/>
                  <a:pt x="14345" y="11398"/>
                  <a:pt x="14230" y="11398"/>
                </a:cubicBezTo>
                <a:cubicBezTo>
                  <a:pt x="13937" y="11398"/>
                  <a:pt x="13663" y="11630"/>
                  <a:pt x="13663" y="11966"/>
                </a:cubicBezTo>
                <a:lnTo>
                  <a:pt x="13663" y="13663"/>
                </a:lnTo>
                <a:lnTo>
                  <a:pt x="10795" y="13663"/>
                </a:lnTo>
                <a:cubicBezTo>
                  <a:pt x="9856" y="13663"/>
                  <a:pt x="9098" y="12902"/>
                  <a:pt x="9098" y="11966"/>
                </a:cubicBezTo>
                <a:lnTo>
                  <a:pt x="9098" y="7362"/>
                </a:lnTo>
                <a:cubicBezTo>
                  <a:pt x="9098" y="6423"/>
                  <a:pt x="9856" y="5662"/>
                  <a:pt x="10795" y="5662"/>
                </a:cubicBezTo>
                <a:lnTo>
                  <a:pt x="13663" y="5662"/>
                </a:lnTo>
                <a:lnTo>
                  <a:pt x="13663" y="7362"/>
                </a:lnTo>
                <a:cubicBezTo>
                  <a:pt x="13663" y="7576"/>
                  <a:pt x="13784" y="7769"/>
                  <a:pt x="13977" y="7866"/>
                </a:cubicBezTo>
                <a:cubicBezTo>
                  <a:pt x="14057" y="7906"/>
                  <a:pt x="14144" y="7926"/>
                  <a:pt x="14230" y="7926"/>
                </a:cubicBezTo>
                <a:cubicBezTo>
                  <a:pt x="14350" y="7926"/>
                  <a:pt x="14469" y="7888"/>
                  <a:pt x="14569" y="7815"/>
                </a:cubicBezTo>
                <a:lnTo>
                  <a:pt x="19098" y="4418"/>
                </a:lnTo>
                <a:cubicBezTo>
                  <a:pt x="19400" y="4191"/>
                  <a:pt x="19400" y="3735"/>
                  <a:pt x="19098" y="3512"/>
                </a:cubicBezTo>
                <a:lnTo>
                  <a:pt x="14569" y="115"/>
                </a:lnTo>
                <a:cubicBezTo>
                  <a:pt x="14464" y="36"/>
                  <a:pt x="14345" y="0"/>
                  <a:pt x="1423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1452" name="Google Shape;1452;p31"/>
          <p:cNvSpPr/>
          <p:nvPr/>
        </p:nvSpPr>
        <p:spPr>
          <a:xfrm>
            <a:off x="906366" y="2415027"/>
            <a:ext cx="364364" cy="360816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435D74"/>
              </a:solidFill>
            </a:endParaRPr>
          </a:p>
        </p:txBody>
      </p:sp>
      <p:grpSp>
        <p:nvGrpSpPr>
          <p:cNvPr id="1460" name="Google Shape;1460;p31"/>
          <p:cNvGrpSpPr/>
          <p:nvPr/>
        </p:nvGrpSpPr>
        <p:grpSpPr>
          <a:xfrm>
            <a:off x="7084261" y="581775"/>
            <a:ext cx="580994" cy="683788"/>
            <a:chOff x="7084261" y="581775"/>
            <a:chExt cx="580994" cy="683788"/>
          </a:xfrm>
        </p:grpSpPr>
        <p:sp>
          <p:nvSpPr>
            <p:cNvPr id="1461" name="Google Shape;1461;p31"/>
            <p:cNvSpPr/>
            <p:nvPr/>
          </p:nvSpPr>
          <p:spPr>
            <a:xfrm>
              <a:off x="7084261" y="581775"/>
              <a:ext cx="398700" cy="3987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31"/>
            <p:cNvSpPr/>
            <p:nvPr/>
          </p:nvSpPr>
          <p:spPr>
            <a:xfrm>
              <a:off x="7160161" y="657675"/>
              <a:ext cx="246900" cy="246900"/>
            </a:xfrm>
            <a:prstGeom prst="noSmoking">
              <a:avLst>
                <a:gd name="adj" fmla="val 18750"/>
              </a:avLst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31"/>
            <p:cNvSpPr/>
            <p:nvPr/>
          </p:nvSpPr>
          <p:spPr>
            <a:xfrm>
              <a:off x="7321756" y="789088"/>
              <a:ext cx="343500" cy="476475"/>
            </a:xfrm>
            <a:custGeom>
              <a:avLst/>
              <a:gdLst/>
              <a:ahLst/>
              <a:cxnLst/>
              <a:rect l="l" t="t" r="r" b="b"/>
              <a:pathLst>
                <a:path w="13740" h="19059" extrusionOk="0">
                  <a:moveTo>
                    <a:pt x="0" y="0"/>
                  </a:moveTo>
                  <a:lnTo>
                    <a:pt x="1945" y="16414"/>
                  </a:lnTo>
                  <a:lnTo>
                    <a:pt x="5350" y="11885"/>
                  </a:lnTo>
                  <a:lnTo>
                    <a:pt x="9149" y="19058"/>
                  </a:lnTo>
                  <a:lnTo>
                    <a:pt x="12949" y="16444"/>
                  </a:lnTo>
                  <a:lnTo>
                    <a:pt x="7812" y="10213"/>
                  </a:lnTo>
                  <a:lnTo>
                    <a:pt x="13739" y="93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5" name="3D Model 14" descr="Safety Vault">
                <a:extLst>
                  <a:ext uri="{FF2B5EF4-FFF2-40B4-BE49-F238E27FC236}">
                    <a16:creationId xmlns:a16="http://schemas.microsoft.com/office/drawing/2014/main" id="{76C9C21F-4F15-DE31-67B4-33206E8155E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150940497"/>
                  </p:ext>
                </p:extLst>
              </p:nvPr>
            </p:nvGraphicFramePr>
            <p:xfrm>
              <a:off x="5336138" y="1476963"/>
              <a:ext cx="2843696" cy="3150002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2843696" cy="3150002"/>
                    </a:xfrm>
                    <a:prstGeom prst="rect">
                      <a:avLst/>
                    </a:prstGeom>
                  </am3d:spPr>
                  <am3d:camera>
                    <am3d:pos x="0" y="0" z="7247062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66666" d="1000000"/>
                    <am3d:preTrans dx="0" dy="-1800000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415907" ay="-2985839" az="-318147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391133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5" name="3D Model 14" descr="Safety Vault">
                <a:extLst>
                  <a:ext uri="{FF2B5EF4-FFF2-40B4-BE49-F238E27FC236}">
                    <a16:creationId xmlns:a16="http://schemas.microsoft.com/office/drawing/2014/main" id="{76C9C21F-4F15-DE31-67B4-33206E8155E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336138" y="1476963"/>
                <a:ext cx="2843696" cy="3150002"/>
              </a:xfrm>
              <a:prstGeom prst="rect">
                <a:avLst/>
              </a:prstGeom>
            </p:spPr>
          </p:pic>
        </mc:Fallback>
      </mc:AlternateContent>
      <p:pic>
        <p:nvPicPr>
          <p:cNvPr id="18" name="Picture 17">
            <a:extLst>
              <a:ext uri="{FF2B5EF4-FFF2-40B4-BE49-F238E27FC236}">
                <a16:creationId xmlns:a16="http://schemas.microsoft.com/office/drawing/2014/main" id="{37A5CB76-438C-0274-EE61-91146D68B4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59003" y="1528250"/>
            <a:ext cx="452256" cy="45225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3" name="Google Shape;1733;p38"/>
          <p:cNvGrpSpPr/>
          <p:nvPr/>
        </p:nvGrpSpPr>
        <p:grpSpPr>
          <a:xfrm>
            <a:off x="668543" y="1495600"/>
            <a:ext cx="7699594" cy="3112847"/>
            <a:chOff x="495045" y="1057250"/>
            <a:chExt cx="7699594" cy="3112847"/>
          </a:xfrm>
        </p:grpSpPr>
        <p:sp>
          <p:nvSpPr>
            <p:cNvPr id="1734" name="Google Shape;1734;p38"/>
            <p:cNvSpPr/>
            <p:nvPr/>
          </p:nvSpPr>
          <p:spPr>
            <a:xfrm>
              <a:off x="495045" y="1057250"/>
              <a:ext cx="7699594" cy="3112847"/>
            </a:xfrm>
            <a:custGeom>
              <a:avLst/>
              <a:gdLst/>
              <a:ahLst/>
              <a:cxnLst/>
              <a:rect l="l" t="t" r="r" b="b"/>
              <a:pathLst>
                <a:path w="99972" h="49424" extrusionOk="0">
                  <a:moveTo>
                    <a:pt x="0" y="1"/>
                  </a:moveTo>
                  <a:lnTo>
                    <a:pt x="0" y="49424"/>
                  </a:lnTo>
                  <a:lnTo>
                    <a:pt x="99972" y="49424"/>
                  </a:lnTo>
                  <a:lnTo>
                    <a:pt x="99972" y="1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35" name="Google Shape;1735;p38"/>
            <p:cNvGrpSpPr/>
            <p:nvPr/>
          </p:nvGrpSpPr>
          <p:grpSpPr>
            <a:xfrm flipH="1">
              <a:off x="559172" y="1122848"/>
              <a:ext cx="560767" cy="139276"/>
              <a:chOff x="4771000" y="1122848"/>
              <a:chExt cx="560767" cy="139276"/>
            </a:xfrm>
          </p:grpSpPr>
          <p:grpSp>
            <p:nvGrpSpPr>
              <p:cNvPr id="1736" name="Google Shape;1736;p38"/>
              <p:cNvGrpSpPr/>
              <p:nvPr/>
            </p:nvGrpSpPr>
            <p:grpSpPr>
              <a:xfrm>
                <a:off x="5192567" y="1122848"/>
                <a:ext cx="139200" cy="139200"/>
                <a:chOff x="5192567" y="1122848"/>
                <a:chExt cx="139200" cy="139200"/>
              </a:xfrm>
            </p:grpSpPr>
            <p:sp>
              <p:nvSpPr>
                <p:cNvPr id="1737" name="Google Shape;1737;p38"/>
                <p:cNvSpPr/>
                <p:nvPr/>
              </p:nvSpPr>
              <p:spPr>
                <a:xfrm>
                  <a:off x="5192567" y="1122848"/>
                  <a:ext cx="139200" cy="139200"/>
                </a:xfrm>
                <a:prstGeom prst="ellipse">
                  <a:avLst/>
                </a:prstGeom>
                <a:solidFill>
                  <a:schemeClr val="lt2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8" name="Google Shape;1738;p38"/>
                <p:cNvSpPr/>
                <p:nvPr/>
              </p:nvSpPr>
              <p:spPr>
                <a:xfrm rot="5400000">
                  <a:off x="5234842" y="1164441"/>
                  <a:ext cx="54682" cy="546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fill="none" extrusionOk="0">
                      <a:moveTo>
                        <a:pt x="1824" y="0"/>
                      </a:moveTo>
                      <a:lnTo>
                        <a:pt x="1" y="1824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9" name="Google Shape;1739;p38"/>
                <p:cNvSpPr/>
                <p:nvPr/>
              </p:nvSpPr>
              <p:spPr>
                <a:xfrm rot="5400000">
                  <a:off x="5234842" y="1164441"/>
                  <a:ext cx="54682" cy="546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fill="none" extrusionOk="0">
                      <a:moveTo>
                        <a:pt x="1" y="0"/>
                      </a:moveTo>
                      <a:lnTo>
                        <a:pt x="1824" y="1824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40" name="Google Shape;1740;p38"/>
              <p:cNvGrpSpPr/>
              <p:nvPr/>
            </p:nvGrpSpPr>
            <p:grpSpPr>
              <a:xfrm>
                <a:off x="4771000" y="1122849"/>
                <a:ext cx="139200" cy="139200"/>
                <a:chOff x="5192500" y="1122925"/>
                <a:chExt cx="139200" cy="139200"/>
              </a:xfrm>
            </p:grpSpPr>
            <p:sp>
              <p:nvSpPr>
                <p:cNvPr id="1741" name="Google Shape;1741;p38"/>
                <p:cNvSpPr/>
                <p:nvPr/>
              </p:nvSpPr>
              <p:spPr>
                <a:xfrm>
                  <a:off x="5192500" y="1122925"/>
                  <a:ext cx="139200" cy="139200"/>
                </a:xfrm>
                <a:prstGeom prst="ellipse">
                  <a:avLst/>
                </a:prstGeom>
                <a:solidFill>
                  <a:schemeClr val="lt2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2" name="Google Shape;1742;p38"/>
                <p:cNvSpPr/>
                <p:nvPr/>
              </p:nvSpPr>
              <p:spPr>
                <a:xfrm rot="2700000">
                  <a:off x="5234299" y="1164701"/>
                  <a:ext cx="54684" cy="54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fill="none" extrusionOk="0">
                      <a:moveTo>
                        <a:pt x="1824" y="0"/>
                      </a:moveTo>
                      <a:lnTo>
                        <a:pt x="1" y="1824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43" name="Google Shape;1743;p38"/>
              <p:cNvGrpSpPr/>
              <p:nvPr/>
            </p:nvGrpSpPr>
            <p:grpSpPr>
              <a:xfrm>
                <a:off x="4981783" y="1122924"/>
                <a:ext cx="139200" cy="139200"/>
                <a:chOff x="4981783" y="1122924"/>
                <a:chExt cx="139200" cy="139200"/>
              </a:xfrm>
            </p:grpSpPr>
            <p:sp>
              <p:nvSpPr>
                <p:cNvPr id="1744" name="Google Shape;1744;p38"/>
                <p:cNvSpPr/>
                <p:nvPr/>
              </p:nvSpPr>
              <p:spPr>
                <a:xfrm>
                  <a:off x="4981783" y="1122924"/>
                  <a:ext cx="139200" cy="139200"/>
                </a:xfrm>
                <a:prstGeom prst="ellipse">
                  <a:avLst/>
                </a:prstGeom>
                <a:solidFill>
                  <a:schemeClr val="lt2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5" name="Google Shape;1745;p38"/>
                <p:cNvSpPr/>
                <p:nvPr/>
              </p:nvSpPr>
              <p:spPr>
                <a:xfrm>
                  <a:off x="5026333" y="1167474"/>
                  <a:ext cx="50100" cy="501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746" name="3D Model 15"/>
          <p:cNvGrpSpPr/>
          <p:nvPr/>
        </p:nvGrpSpPr>
        <p:grpSpPr>
          <a:xfrm>
            <a:off x="3706575" y="1730524"/>
            <a:ext cx="1731000" cy="2643000"/>
            <a:chOff x="3706575" y="1730524"/>
            <a:chExt cx="1731000" cy="2643000"/>
          </a:xfrm>
        </p:grpSpPr>
        <p:sp>
          <p:nvSpPr>
            <p:cNvPr id="1747" name="Google Shape;1747;p38"/>
            <p:cNvSpPr/>
            <p:nvPr/>
          </p:nvSpPr>
          <p:spPr>
            <a:xfrm>
              <a:off x="3706575" y="1730524"/>
              <a:ext cx="1731000" cy="2643000"/>
            </a:xfrm>
            <a:prstGeom prst="roundRect">
              <a:avLst>
                <a:gd name="adj" fmla="val 4677"/>
              </a:avLst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48" name="Google Shape;1748;p38"/>
            <p:cNvGrpSpPr/>
            <p:nvPr/>
          </p:nvGrpSpPr>
          <p:grpSpPr>
            <a:xfrm>
              <a:off x="4363472" y="1816811"/>
              <a:ext cx="417053" cy="2470426"/>
              <a:chOff x="2648725" y="1048599"/>
              <a:chExt cx="517500" cy="3065425"/>
            </a:xfrm>
          </p:grpSpPr>
          <p:sp>
            <p:nvSpPr>
              <p:cNvPr id="1749" name="Google Shape;1749;p38"/>
              <p:cNvSpPr/>
              <p:nvPr/>
            </p:nvSpPr>
            <p:spPr>
              <a:xfrm>
                <a:off x="2648725" y="4007224"/>
                <a:ext cx="517500" cy="106800"/>
              </a:xfrm>
              <a:prstGeom prst="roundRect">
                <a:avLst>
                  <a:gd name="adj" fmla="val 4677"/>
                </a:avLst>
              </a:pr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38"/>
              <p:cNvSpPr/>
              <p:nvPr/>
            </p:nvSpPr>
            <p:spPr>
              <a:xfrm>
                <a:off x="2852575" y="1048599"/>
                <a:ext cx="109800" cy="106800"/>
              </a:xfrm>
              <a:prstGeom prst="ellipse">
                <a:avLst/>
              </a:pr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51" name="Google Shape;1751;p38"/>
            <p:cNvSpPr/>
            <p:nvPr/>
          </p:nvSpPr>
          <p:spPr>
            <a:xfrm>
              <a:off x="3801850" y="1991974"/>
              <a:ext cx="1540200" cy="2120100"/>
            </a:xfrm>
            <a:prstGeom prst="roundRect">
              <a:avLst>
                <a:gd name="adj" fmla="val 4677"/>
              </a:avLst>
            </a:pr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52" name="Google Shape;1752;p38"/>
          <p:cNvSpPr/>
          <p:nvPr/>
        </p:nvSpPr>
        <p:spPr>
          <a:xfrm>
            <a:off x="2783881" y="3222004"/>
            <a:ext cx="807300" cy="807300"/>
          </a:xfrm>
          <a:prstGeom prst="rect">
            <a:avLst/>
          </a:prstGeom>
          <a:solidFill>
            <a:schemeClr val="l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3" name="Google Shape;1753;p38"/>
          <p:cNvSpPr/>
          <p:nvPr/>
        </p:nvSpPr>
        <p:spPr>
          <a:xfrm>
            <a:off x="5552819" y="3222011"/>
            <a:ext cx="807300" cy="8073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4" name="Google Shape;1754;p38"/>
          <p:cNvSpPr/>
          <p:nvPr/>
        </p:nvSpPr>
        <p:spPr>
          <a:xfrm>
            <a:off x="2783881" y="2071679"/>
            <a:ext cx="807300" cy="8073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5" name="Google Shape;1755;p38"/>
          <p:cNvSpPr/>
          <p:nvPr/>
        </p:nvSpPr>
        <p:spPr>
          <a:xfrm>
            <a:off x="5552819" y="2071679"/>
            <a:ext cx="807300" cy="807300"/>
          </a:xfrm>
          <a:prstGeom prst="rect">
            <a:avLst/>
          </a:prstGeom>
          <a:solidFill>
            <a:schemeClr val="accent3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6" name="Google Shape;1756;p38"/>
          <p:cNvSpPr txBox="1">
            <a:spLocks noGrp="1"/>
          </p:cNvSpPr>
          <p:nvPr>
            <p:ph type="title"/>
          </p:nvPr>
        </p:nvSpPr>
        <p:spPr>
          <a:xfrm>
            <a:off x="617549" y="556400"/>
            <a:ext cx="7780829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/>
              <a:t>Как протича процеса на обучение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1757" name="Google Shape;1757;p38"/>
          <p:cNvSpPr txBox="1">
            <a:spLocks noGrp="1"/>
          </p:cNvSpPr>
          <p:nvPr>
            <p:ph type="subTitle" idx="4294967295"/>
          </p:nvPr>
        </p:nvSpPr>
        <p:spPr>
          <a:xfrm flipH="1">
            <a:off x="742887" y="2158432"/>
            <a:ext cx="1954213" cy="633793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800" b="1" dirty="0">
                <a:latin typeface="Space Grotesk"/>
                <a:ea typeface="Space Grotesk"/>
                <a:cs typeface="Space Grotesk"/>
                <a:sym typeface="Space Grotesk"/>
              </a:rPr>
              <a:t>Подбиране на тема</a:t>
            </a:r>
            <a:endParaRPr sz="1800" b="1" dirty="0"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760" name="Google Shape;1760;p38"/>
          <p:cNvSpPr txBox="1">
            <a:spLocks noGrp="1"/>
          </p:cNvSpPr>
          <p:nvPr>
            <p:ph type="subTitle" idx="4294967295"/>
          </p:nvPr>
        </p:nvSpPr>
        <p:spPr>
          <a:xfrm flipH="1">
            <a:off x="744474" y="3367966"/>
            <a:ext cx="1952625" cy="478767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1800" b="1" dirty="0">
                <a:latin typeface="Space Grotesk"/>
                <a:ea typeface="Space Grotesk"/>
                <a:cs typeface="Space Grotesk"/>
                <a:sym typeface="Space Grotesk"/>
              </a:rPr>
              <a:t>Видеоклипове</a:t>
            </a:r>
            <a:endParaRPr sz="1800" b="1" dirty="0"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765" name="Google Shape;1765;p38"/>
          <p:cNvSpPr txBox="1">
            <a:spLocks noGrp="1"/>
          </p:cNvSpPr>
          <p:nvPr>
            <p:ph type="subTitle" idx="4294967295"/>
          </p:nvPr>
        </p:nvSpPr>
        <p:spPr>
          <a:xfrm flipH="1">
            <a:off x="6461688" y="2238460"/>
            <a:ext cx="1954212" cy="3714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2200" b="1" dirty="0">
                <a:latin typeface="Space Grotesk"/>
                <a:ea typeface="Space Grotesk"/>
                <a:cs typeface="Space Grotesk"/>
                <a:sym typeface="Space Grotesk"/>
              </a:rPr>
              <a:t>Информация</a:t>
            </a:r>
            <a:endParaRPr sz="2200" b="1" dirty="0"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767" name="Google Shape;1767;p38"/>
          <p:cNvSpPr txBox="1">
            <a:spLocks noGrp="1"/>
          </p:cNvSpPr>
          <p:nvPr>
            <p:ph type="subTitle" idx="4294967295"/>
          </p:nvPr>
        </p:nvSpPr>
        <p:spPr>
          <a:xfrm flipH="1">
            <a:off x="6413925" y="3367966"/>
            <a:ext cx="1954212" cy="3714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 dirty="0" err="1">
                <a:latin typeface="Space Grotesk"/>
                <a:ea typeface="Space Grotesk"/>
                <a:cs typeface="Space Grotesk"/>
                <a:sym typeface="Space Grotesk"/>
              </a:rPr>
              <a:t>CyberLab</a:t>
            </a:r>
            <a:endParaRPr sz="2200" b="1" dirty="0"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769" name="Google Shape;1769;p38"/>
          <p:cNvSpPr/>
          <p:nvPr/>
        </p:nvSpPr>
        <p:spPr>
          <a:xfrm>
            <a:off x="3974369" y="2217634"/>
            <a:ext cx="515400" cy="515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0" name="Google Shape;1770;p38"/>
          <p:cNvSpPr/>
          <p:nvPr/>
        </p:nvSpPr>
        <p:spPr>
          <a:xfrm>
            <a:off x="4676501" y="2217634"/>
            <a:ext cx="515400" cy="515400"/>
          </a:xfrm>
          <a:prstGeom prst="rect">
            <a:avLst/>
          </a:prstGeom>
          <a:solidFill>
            <a:schemeClr val="accent3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71" name="Google Shape;1771;p38"/>
          <p:cNvSpPr/>
          <p:nvPr/>
        </p:nvSpPr>
        <p:spPr>
          <a:xfrm>
            <a:off x="3974369" y="3367966"/>
            <a:ext cx="515400" cy="515400"/>
          </a:xfrm>
          <a:prstGeom prst="rect">
            <a:avLst/>
          </a:prstGeom>
          <a:solidFill>
            <a:schemeClr val="l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72" name="Google Shape;1772;p38"/>
          <p:cNvSpPr/>
          <p:nvPr/>
        </p:nvSpPr>
        <p:spPr>
          <a:xfrm>
            <a:off x="4654231" y="3367966"/>
            <a:ext cx="515400" cy="515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8FAC75-C1E6-E81B-226C-6894CDA74F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52256" cy="45225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47" name="Google Shape;2147;p47"/>
          <p:cNvGrpSpPr/>
          <p:nvPr/>
        </p:nvGrpSpPr>
        <p:grpSpPr>
          <a:xfrm>
            <a:off x="7948224" y="4764686"/>
            <a:ext cx="1051286" cy="224963"/>
            <a:chOff x="7503214" y="706981"/>
            <a:chExt cx="1023225" cy="291050"/>
          </a:xfrm>
        </p:grpSpPr>
        <p:sp>
          <p:nvSpPr>
            <p:cNvPr id="2148" name="Google Shape;2148;p47"/>
            <p:cNvSpPr/>
            <p:nvPr/>
          </p:nvSpPr>
          <p:spPr>
            <a:xfrm rot="5400000">
              <a:off x="8235001" y="706593"/>
              <a:ext cx="291050" cy="291825"/>
            </a:xfrm>
            <a:custGeom>
              <a:avLst/>
              <a:gdLst/>
              <a:ahLst/>
              <a:cxnLst/>
              <a:rect l="l" t="t" r="r" b="b"/>
              <a:pathLst>
                <a:path w="11642" h="11673" extrusionOk="0">
                  <a:moveTo>
                    <a:pt x="3283" y="0"/>
                  </a:moveTo>
                  <a:lnTo>
                    <a:pt x="0" y="3283"/>
                  </a:lnTo>
                  <a:lnTo>
                    <a:pt x="2554" y="5836"/>
                  </a:lnTo>
                  <a:lnTo>
                    <a:pt x="0" y="8389"/>
                  </a:lnTo>
                  <a:lnTo>
                    <a:pt x="3283" y="11672"/>
                  </a:lnTo>
                  <a:lnTo>
                    <a:pt x="5836" y="9119"/>
                  </a:lnTo>
                  <a:lnTo>
                    <a:pt x="8359" y="11672"/>
                  </a:lnTo>
                  <a:lnTo>
                    <a:pt x="11642" y="8389"/>
                  </a:lnTo>
                  <a:lnTo>
                    <a:pt x="9089" y="5836"/>
                  </a:lnTo>
                  <a:lnTo>
                    <a:pt x="11642" y="3283"/>
                  </a:lnTo>
                  <a:lnTo>
                    <a:pt x="8359" y="0"/>
                  </a:lnTo>
                  <a:lnTo>
                    <a:pt x="5836" y="2554"/>
                  </a:lnTo>
                  <a:lnTo>
                    <a:pt x="3283" y="0"/>
                  </a:lnTo>
                  <a:close/>
                </a:path>
              </a:pathLst>
            </a:custGeom>
            <a:ln>
              <a:headEnd type="none" w="sm" len="sm"/>
              <a:tailEnd type="none" w="sm" len="sm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endParaRPr>
            </a:p>
          </p:txBody>
        </p:sp>
        <p:sp>
          <p:nvSpPr>
            <p:cNvPr id="2149" name="Google Shape;2149;p47"/>
            <p:cNvSpPr/>
            <p:nvPr/>
          </p:nvSpPr>
          <p:spPr>
            <a:xfrm rot="5400000">
              <a:off x="7869301" y="706593"/>
              <a:ext cx="291050" cy="291825"/>
            </a:xfrm>
            <a:custGeom>
              <a:avLst/>
              <a:gdLst/>
              <a:ahLst/>
              <a:cxnLst/>
              <a:rect l="l" t="t" r="r" b="b"/>
              <a:pathLst>
                <a:path w="11642" h="11673" extrusionOk="0">
                  <a:moveTo>
                    <a:pt x="3283" y="0"/>
                  </a:moveTo>
                  <a:lnTo>
                    <a:pt x="0" y="3283"/>
                  </a:lnTo>
                  <a:lnTo>
                    <a:pt x="2554" y="5836"/>
                  </a:lnTo>
                  <a:lnTo>
                    <a:pt x="0" y="8389"/>
                  </a:lnTo>
                  <a:lnTo>
                    <a:pt x="3283" y="11672"/>
                  </a:lnTo>
                  <a:lnTo>
                    <a:pt x="5836" y="9119"/>
                  </a:lnTo>
                  <a:lnTo>
                    <a:pt x="8359" y="11672"/>
                  </a:lnTo>
                  <a:lnTo>
                    <a:pt x="11642" y="8389"/>
                  </a:lnTo>
                  <a:lnTo>
                    <a:pt x="9089" y="5836"/>
                  </a:lnTo>
                  <a:lnTo>
                    <a:pt x="11642" y="3283"/>
                  </a:lnTo>
                  <a:lnTo>
                    <a:pt x="8359" y="0"/>
                  </a:lnTo>
                  <a:lnTo>
                    <a:pt x="5836" y="2554"/>
                  </a:lnTo>
                  <a:lnTo>
                    <a:pt x="3283" y="0"/>
                  </a:lnTo>
                  <a:close/>
                </a:path>
              </a:pathLst>
            </a:custGeom>
            <a:ln>
              <a:headEnd type="none" w="sm" len="sm"/>
              <a:tailEnd type="none" w="sm" len="sm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endParaRPr>
            </a:p>
          </p:txBody>
        </p:sp>
        <p:sp>
          <p:nvSpPr>
            <p:cNvPr id="2150" name="Google Shape;2150;p47"/>
            <p:cNvSpPr/>
            <p:nvPr/>
          </p:nvSpPr>
          <p:spPr>
            <a:xfrm rot="5400000">
              <a:off x="7503601" y="706593"/>
              <a:ext cx="291050" cy="291825"/>
            </a:xfrm>
            <a:custGeom>
              <a:avLst/>
              <a:gdLst/>
              <a:ahLst/>
              <a:cxnLst/>
              <a:rect l="l" t="t" r="r" b="b"/>
              <a:pathLst>
                <a:path w="11642" h="11673" extrusionOk="0">
                  <a:moveTo>
                    <a:pt x="3283" y="0"/>
                  </a:moveTo>
                  <a:lnTo>
                    <a:pt x="0" y="3283"/>
                  </a:lnTo>
                  <a:lnTo>
                    <a:pt x="2554" y="5836"/>
                  </a:lnTo>
                  <a:lnTo>
                    <a:pt x="0" y="8389"/>
                  </a:lnTo>
                  <a:lnTo>
                    <a:pt x="3283" y="11672"/>
                  </a:lnTo>
                  <a:lnTo>
                    <a:pt x="5836" y="9119"/>
                  </a:lnTo>
                  <a:lnTo>
                    <a:pt x="8359" y="11672"/>
                  </a:lnTo>
                  <a:lnTo>
                    <a:pt x="11642" y="8389"/>
                  </a:lnTo>
                  <a:lnTo>
                    <a:pt x="9089" y="5836"/>
                  </a:lnTo>
                  <a:lnTo>
                    <a:pt x="11642" y="3283"/>
                  </a:lnTo>
                  <a:lnTo>
                    <a:pt x="8359" y="0"/>
                  </a:lnTo>
                  <a:lnTo>
                    <a:pt x="5836" y="2554"/>
                  </a:lnTo>
                  <a:lnTo>
                    <a:pt x="3283" y="0"/>
                  </a:lnTo>
                  <a:close/>
                </a:path>
              </a:pathLst>
            </a:custGeom>
            <a:ln>
              <a:headEnd type="none" w="sm" len="sm"/>
              <a:tailEnd type="none" w="sm" len="sm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endParaRPr>
            </a:p>
          </p:txBody>
        </p:sp>
      </p:grpSp>
      <p:grpSp>
        <p:nvGrpSpPr>
          <p:cNvPr id="2202" name="Google Shape;2202;p47"/>
          <p:cNvGrpSpPr/>
          <p:nvPr/>
        </p:nvGrpSpPr>
        <p:grpSpPr>
          <a:xfrm>
            <a:off x="1121217" y="741250"/>
            <a:ext cx="3585016" cy="1748498"/>
            <a:chOff x="76252" y="76200"/>
            <a:chExt cx="3585016" cy="1748498"/>
          </a:xfrm>
        </p:grpSpPr>
        <p:sp>
          <p:nvSpPr>
            <p:cNvPr id="2203" name="Google Shape;2203;p47"/>
            <p:cNvSpPr/>
            <p:nvPr/>
          </p:nvSpPr>
          <p:spPr>
            <a:xfrm>
              <a:off x="76273" y="76200"/>
              <a:ext cx="3584996" cy="1748498"/>
            </a:xfrm>
            <a:custGeom>
              <a:avLst/>
              <a:gdLst/>
              <a:ahLst/>
              <a:cxnLst/>
              <a:rect l="l" t="t" r="r" b="b"/>
              <a:pathLst>
                <a:path w="99972" h="49424" extrusionOk="0">
                  <a:moveTo>
                    <a:pt x="0" y="1"/>
                  </a:moveTo>
                  <a:lnTo>
                    <a:pt x="0" y="49424"/>
                  </a:lnTo>
                  <a:lnTo>
                    <a:pt x="99972" y="49424"/>
                  </a:lnTo>
                  <a:lnTo>
                    <a:pt x="99972" y="1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04" name="Google Shape;2204;p47"/>
            <p:cNvGrpSpPr/>
            <p:nvPr/>
          </p:nvGrpSpPr>
          <p:grpSpPr>
            <a:xfrm>
              <a:off x="76252" y="76200"/>
              <a:ext cx="3584996" cy="270554"/>
              <a:chOff x="495045" y="1057247"/>
              <a:chExt cx="3584996" cy="270554"/>
            </a:xfrm>
          </p:grpSpPr>
          <p:sp>
            <p:nvSpPr>
              <p:cNvPr id="2205" name="Google Shape;2205;p47"/>
              <p:cNvSpPr/>
              <p:nvPr/>
            </p:nvSpPr>
            <p:spPr>
              <a:xfrm flipH="1">
                <a:off x="495045" y="1057247"/>
                <a:ext cx="3584996" cy="270554"/>
              </a:xfrm>
              <a:custGeom>
                <a:avLst/>
                <a:gdLst/>
                <a:ahLst/>
                <a:cxnLst/>
                <a:rect l="l" t="t" r="r" b="b"/>
                <a:pathLst>
                  <a:path w="99972" h="9029" extrusionOk="0">
                    <a:moveTo>
                      <a:pt x="0" y="1"/>
                    </a:moveTo>
                    <a:lnTo>
                      <a:pt x="0" y="9028"/>
                    </a:lnTo>
                    <a:lnTo>
                      <a:pt x="99972" y="9028"/>
                    </a:lnTo>
                    <a:lnTo>
                      <a:pt x="99972" y="1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06" name="Google Shape;2206;p47"/>
              <p:cNvGrpSpPr/>
              <p:nvPr/>
            </p:nvGrpSpPr>
            <p:grpSpPr>
              <a:xfrm flipH="1">
                <a:off x="559172" y="1122848"/>
                <a:ext cx="560767" cy="139276"/>
                <a:chOff x="4771000" y="1122848"/>
                <a:chExt cx="560767" cy="139276"/>
              </a:xfrm>
            </p:grpSpPr>
            <p:grpSp>
              <p:nvGrpSpPr>
                <p:cNvPr id="2207" name="Google Shape;2207;p47"/>
                <p:cNvGrpSpPr/>
                <p:nvPr/>
              </p:nvGrpSpPr>
              <p:grpSpPr>
                <a:xfrm>
                  <a:off x="5192567" y="1122848"/>
                  <a:ext cx="139200" cy="139200"/>
                  <a:chOff x="5192567" y="1122848"/>
                  <a:chExt cx="139200" cy="139200"/>
                </a:xfrm>
              </p:grpSpPr>
              <p:sp>
                <p:nvSpPr>
                  <p:cNvPr id="2208" name="Google Shape;2208;p47"/>
                  <p:cNvSpPr/>
                  <p:nvPr/>
                </p:nvSpPr>
                <p:spPr>
                  <a:xfrm>
                    <a:off x="5192567" y="1122848"/>
                    <a:ext cx="139200" cy="139200"/>
                  </a:xfrm>
                  <a:prstGeom prst="ellipse">
                    <a:avLst/>
                  </a:prstGeom>
                  <a:solidFill>
                    <a:schemeClr val="lt1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09" name="Google Shape;2209;p47"/>
                  <p:cNvSpPr/>
                  <p:nvPr/>
                </p:nvSpPr>
                <p:spPr>
                  <a:xfrm rot="5400000">
                    <a:off x="5234842" y="1164441"/>
                    <a:ext cx="54682" cy="54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10" name="Google Shape;2210;p47"/>
                  <p:cNvSpPr/>
                  <p:nvPr/>
                </p:nvSpPr>
                <p:spPr>
                  <a:xfrm rot="5400000">
                    <a:off x="5234842" y="1164441"/>
                    <a:ext cx="54682" cy="54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211" name="Google Shape;2211;p47"/>
                <p:cNvGrpSpPr/>
                <p:nvPr/>
              </p:nvGrpSpPr>
              <p:grpSpPr>
                <a:xfrm>
                  <a:off x="4771000" y="1122849"/>
                  <a:ext cx="139200" cy="139200"/>
                  <a:chOff x="5192500" y="1122925"/>
                  <a:chExt cx="139200" cy="139200"/>
                </a:xfrm>
              </p:grpSpPr>
              <p:sp>
                <p:nvSpPr>
                  <p:cNvPr id="2212" name="Google Shape;2212;p47"/>
                  <p:cNvSpPr/>
                  <p:nvPr/>
                </p:nvSpPr>
                <p:spPr>
                  <a:xfrm>
                    <a:off x="5192500" y="1122925"/>
                    <a:ext cx="139200" cy="139200"/>
                  </a:xfrm>
                  <a:prstGeom prst="ellipse">
                    <a:avLst/>
                  </a:prstGeom>
                  <a:solidFill>
                    <a:schemeClr val="lt1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13" name="Google Shape;2213;p47"/>
                  <p:cNvSpPr/>
                  <p:nvPr/>
                </p:nvSpPr>
                <p:spPr>
                  <a:xfrm rot="2700000">
                    <a:off x="5234299" y="1164701"/>
                    <a:ext cx="54684" cy="546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214" name="Google Shape;2214;p47"/>
                <p:cNvGrpSpPr/>
                <p:nvPr/>
              </p:nvGrpSpPr>
              <p:grpSpPr>
                <a:xfrm>
                  <a:off x="4981783" y="1122924"/>
                  <a:ext cx="139200" cy="139200"/>
                  <a:chOff x="4981783" y="1122924"/>
                  <a:chExt cx="139200" cy="139200"/>
                </a:xfrm>
              </p:grpSpPr>
              <p:sp>
                <p:nvSpPr>
                  <p:cNvPr id="2215" name="Google Shape;2215;p47"/>
                  <p:cNvSpPr/>
                  <p:nvPr/>
                </p:nvSpPr>
                <p:spPr>
                  <a:xfrm>
                    <a:off x="4981783" y="1122924"/>
                    <a:ext cx="139200" cy="139200"/>
                  </a:xfrm>
                  <a:prstGeom prst="ellipse">
                    <a:avLst/>
                  </a:prstGeom>
                  <a:solidFill>
                    <a:schemeClr val="lt1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16" name="Google Shape;2216;p47"/>
                  <p:cNvSpPr/>
                  <p:nvPr/>
                </p:nvSpPr>
                <p:spPr>
                  <a:xfrm>
                    <a:off x="5026333" y="1167474"/>
                    <a:ext cx="50100" cy="501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grpSp>
        <p:nvGrpSpPr>
          <p:cNvPr id="2217" name="Google Shape;2217;p47"/>
          <p:cNvGrpSpPr/>
          <p:nvPr/>
        </p:nvGrpSpPr>
        <p:grpSpPr>
          <a:xfrm>
            <a:off x="1121217" y="2687131"/>
            <a:ext cx="3599049" cy="1748498"/>
            <a:chOff x="62199" y="61432"/>
            <a:chExt cx="3599049" cy="1748498"/>
          </a:xfrm>
        </p:grpSpPr>
        <p:sp>
          <p:nvSpPr>
            <p:cNvPr id="2218" name="Google Shape;2218;p47"/>
            <p:cNvSpPr/>
            <p:nvPr/>
          </p:nvSpPr>
          <p:spPr>
            <a:xfrm>
              <a:off x="62199" y="61432"/>
              <a:ext cx="3584996" cy="1748498"/>
            </a:xfrm>
            <a:custGeom>
              <a:avLst/>
              <a:gdLst/>
              <a:ahLst/>
              <a:cxnLst/>
              <a:rect l="l" t="t" r="r" b="b"/>
              <a:pathLst>
                <a:path w="99972" h="49424" extrusionOk="0">
                  <a:moveTo>
                    <a:pt x="0" y="1"/>
                  </a:moveTo>
                  <a:lnTo>
                    <a:pt x="0" y="49424"/>
                  </a:lnTo>
                  <a:lnTo>
                    <a:pt x="99972" y="49424"/>
                  </a:lnTo>
                  <a:lnTo>
                    <a:pt x="99972" y="1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bg-BG" dirty="0"/>
                <a:t>Наподобява уеб камера, заобиколена</a:t>
              </a:r>
              <a:r>
                <a:rPr lang="en-US" dirty="0"/>
                <a:t> </a:t>
              </a:r>
              <a:r>
                <a:rPr lang="bg-BG" dirty="0"/>
                <a:t>от светещи лъчи . Символизира скрита уеб камера</a:t>
              </a:r>
              <a:r>
                <a:rPr lang="en-US" dirty="0"/>
                <a:t>.</a:t>
              </a:r>
            </a:p>
          </p:txBody>
        </p:sp>
        <p:grpSp>
          <p:nvGrpSpPr>
            <p:cNvPr id="2219" name="Google Shape;2219;p47"/>
            <p:cNvGrpSpPr/>
            <p:nvPr/>
          </p:nvGrpSpPr>
          <p:grpSpPr>
            <a:xfrm>
              <a:off x="76252" y="76200"/>
              <a:ext cx="3584996" cy="270554"/>
              <a:chOff x="495045" y="1057247"/>
              <a:chExt cx="3584996" cy="270554"/>
            </a:xfrm>
          </p:grpSpPr>
          <p:sp>
            <p:nvSpPr>
              <p:cNvPr id="2220" name="Google Shape;2220;p47"/>
              <p:cNvSpPr/>
              <p:nvPr/>
            </p:nvSpPr>
            <p:spPr>
              <a:xfrm flipH="1">
                <a:off x="495045" y="1057247"/>
                <a:ext cx="3584996" cy="270554"/>
              </a:xfrm>
              <a:custGeom>
                <a:avLst/>
                <a:gdLst/>
                <a:ahLst/>
                <a:cxnLst/>
                <a:rect l="l" t="t" r="r" b="b"/>
                <a:pathLst>
                  <a:path w="99972" h="9029" extrusionOk="0">
                    <a:moveTo>
                      <a:pt x="0" y="1"/>
                    </a:moveTo>
                    <a:lnTo>
                      <a:pt x="0" y="9028"/>
                    </a:lnTo>
                    <a:lnTo>
                      <a:pt x="99972" y="9028"/>
                    </a:lnTo>
                    <a:lnTo>
                      <a:pt x="99972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21" name="Google Shape;2221;p47"/>
              <p:cNvGrpSpPr/>
              <p:nvPr/>
            </p:nvGrpSpPr>
            <p:grpSpPr>
              <a:xfrm flipH="1">
                <a:off x="559172" y="1122848"/>
                <a:ext cx="560767" cy="139276"/>
                <a:chOff x="4771000" y="1122848"/>
                <a:chExt cx="560767" cy="139276"/>
              </a:xfrm>
            </p:grpSpPr>
            <p:grpSp>
              <p:nvGrpSpPr>
                <p:cNvPr id="2222" name="Google Shape;2222;p47"/>
                <p:cNvGrpSpPr/>
                <p:nvPr/>
              </p:nvGrpSpPr>
              <p:grpSpPr>
                <a:xfrm>
                  <a:off x="5192567" y="1122848"/>
                  <a:ext cx="139200" cy="139200"/>
                  <a:chOff x="5192567" y="1122848"/>
                  <a:chExt cx="139200" cy="139200"/>
                </a:xfrm>
              </p:grpSpPr>
              <p:sp>
                <p:nvSpPr>
                  <p:cNvPr id="2223" name="Google Shape;2223;p47"/>
                  <p:cNvSpPr/>
                  <p:nvPr/>
                </p:nvSpPr>
                <p:spPr>
                  <a:xfrm>
                    <a:off x="5192567" y="1122848"/>
                    <a:ext cx="139200" cy="139200"/>
                  </a:xfrm>
                  <a:prstGeom prst="ellipse">
                    <a:avLst/>
                  </a:prstGeom>
                  <a:solidFill>
                    <a:schemeClr val="lt1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24" name="Google Shape;2224;p47"/>
                  <p:cNvSpPr/>
                  <p:nvPr/>
                </p:nvSpPr>
                <p:spPr>
                  <a:xfrm rot="5400000">
                    <a:off x="5234842" y="1164441"/>
                    <a:ext cx="54682" cy="54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25" name="Google Shape;2225;p47"/>
                  <p:cNvSpPr/>
                  <p:nvPr/>
                </p:nvSpPr>
                <p:spPr>
                  <a:xfrm rot="5400000">
                    <a:off x="5234842" y="1164441"/>
                    <a:ext cx="54682" cy="546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" y="0"/>
                        </a:moveTo>
                        <a:lnTo>
                          <a:pt x="1824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226" name="Google Shape;2226;p47"/>
                <p:cNvGrpSpPr/>
                <p:nvPr/>
              </p:nvGrpSpPr>
              <p:grpSpPr>
                <a:xfrm>
                  <a:off x="4771000" y="1122849"/>
                  <a:ext cx="139200" cy="139200"/>
                  <a:chOff x="5192500" y="1122925"/>
                  <a:chExt cx="139200" cy="139200"/>
                </a:xfrm>
              </p:grpSpPr>
              <p:sp>
                <p:nvSpPr>
                  <p:cNvPr id="2227" name="Google Shape;2227;p47"/>
                  <p:cNvSpPr/>
                  <p:nvPr/>
                </p:nvSpPr>
                <p:spPr>
                  <a:xfrm>
                    <a:off x="5192500" y="1122925"/>
                    <a:ext cx="139200" cy="139200"/>
                  </a:xfrm>
                  <a:prstGeom prst="ellipse">
                    <a:avLst/>
                  </a:prstGeom>
                  <a:solidFill>
                    <a:schemeClr val="lt1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28" name="Google Shape;2228;p47"/>
                  <p:cNvSpPr/>
                  <p:nvPr/>
                </p:nvSpPr>
                <p:spPr>
                  <a:xfrm rot="2700000">
                    <a:off x="5234299" y="1164701"/>
                    <a:ext cx="54684" cy="546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25" h="1825" fill="none" extrusionOk="0">
                        <a:moveTo>
                          <a:pt x="1824" y="0"/>
                        </a:moveTo>
                        <a:lnTo>
                          <a:pt x="1" y="1824"/>
                        </a:lnTo>
                      </a:path>
                    </a:pathLst>
                  </a:custGeom>
                  <a:noFill/>
                  <a:ln w="19050" cap="flat" cmpd="sng">
                    <a:solidFill>
                      <a:schemeClr val="dk1"/>
                    </a:solidFill>
                    <a:prstDash val="solid"/>
                    <a:miter lim="30395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229" name="Google Shape;2229;p47"/>
                <p:cNvGrpSpPr/>
                <p:nvPr/>
              </p:nvGrpSpPr>
              <p:grpSpPr>
                <a:xfrm>
                  <a:off x="4981783" y="1122924"/>
                  <a:ext cx="139200" cy="139200"/>
                  <a:chOff x="4981783" y="1122924"/>
                  <a:chExt cx="139200" cy="139200"/>
                </a:xfrm>
              </p:grpSpPr>
              <p:sp>
                <p:nvSpPr>
                  <p:cNvPr id="2230" name="Google Shape;2230;p47"/>
                  <p:cNvSpPr/>
                  <p:nvPr/>
                </p:nvSpPr>
                <p:spPr>
                  <a:xfrm>
                    <a:off x="4981783" y="1122924"/>
                    <a:ext cx="139200" cy="139200"/>
                  </a:xfrm>
                  <a:prstGeom prst="ellipse">
                    <a:avLst/>
                  </a:prstGeom>
                  <a:solidFill>
                    <a:schemeClr val="lt1"/>
                  </a:solidFill>
                  <a:ln w="19050" cap="flat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31" name="Google Shape;2231;p47"/>
                  <p:cNvSpPr/>
                  <p:nvPr/>
                </p:nvSpPr>
                <p:spPr>
                  <a:xfrm>
                    <a:off x="5026333" y="1167474"/>
                    <a:ext cx="50100" cy="50100"/>
                  </a:xfrm>
                  <a:prstGeom prst="rect">
                    <a:avLst/>
                  </a:pr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grpSp>
        <p:nvGrpSpPr>
          <p:cNvPr id="2151" name="Google Shape;2151;p47"/>
          <p:cNvGrpSpPr/>
          <p:nvPr/>
        </p:nvGrpSpPr>
        <p:grpSpPr>
          <a:xfrm>
            <a:off x="4202240" y="165932"/>
            <a:ext cx="867289" cy="1053982"/>
            <a:chOff x="7975155" y="539489"/>
            <a:chExt cx="763526" cy="927883"/>
          </a:xfrm>
        </p:grpSpPr>
        <p:grpSp>
          <p:nvGrpSpPr>
            <p:cNvPr id="2152" name="Google Shape;2152;p47"/>
            <p:cNvGrpSpPr/>
            <p:nvPr/>
          </p:nvGrpSpPr>
          <p:grpSpPr>
            <a:xfrm>
              <a:off x="7975155" y="683241"/>
              <a:ext cx="619774" cy="784131"/>
              <a:chOff x="1036750" y="2657625"/>
              <a:chExt cx="699125" cy="884525"/>
            </a:xfrm>
          </p:grpSpPr>
          <p:sp>
            <p:nvSpPr>
              <p:cNvPr id="2153" name="Google Shape;2153;p47"/>
              <p:cNvSpPr/>
              <p:nvPr/>
            </p:nvSpPr>
            <p:spPr>
              <a:xfrm>
                <a:off x="1036750" y="2657625"/>
                <a:ext cx="699125" cy="884525"/>
              </a:xfrm>
              <a:custGeom>
                <a:avLst/>
                <a:gdLst/>
                <a:ahLst/>
                <a:cxnLst/>
                <a:rect l="l" t="t" r="r" b="b"/>
                <a:pathLst>
                  <a:path w="27965" h="35381" extrusionOk="0">
                    <a:moveTo>
                      <a:pt x="1" y="0"/>
                    </a:moveTo>
                    <a:lnTo>
                      <a:pt x="1" y="35381"/>
                    </a:lnTo>
                    <a:lnTo>
                      <a:pt x="27965" y="35381"/>
                    </a:lnTo>
                    <a:lnTo>
                      <a:pt x="27965" y="6718"/>
                    </a:lnTo>
                    <a:lnTo>
                      <a:pt x="22038" y="0"/>
                    </a:lnTo>
                    <a:close/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4" name="Google Shape;2154;p47"/>
              <p:cNvSpPr/>
              <p:nvPr/>
            </p:nvSpPr>
            <p:spPr>
              <a:xfrm>
                <a:off x="1587675" y="2657625"/>
                <a:ext cx="148200" cy="167950"/>
              </a:xfrm>
              <a:custGeom>
                <a:avLst/>
                <a:gdLst/>
                <a:ahLst/>
                <a:cxnLst/>
                <a:rect l="l" t="t" r="r" b="b"/>
                <a:pathLst>
                  <a:path w="5928" h="6718" extrusionOk="0">
                    <a:moveTo>
                      <a:pt x="1" y="0"/>
                    </a:moveTo>
                    <a:lnTo>
                      <a:pt x="1" y="6718"/>
                    </a:lnTo>
                    <a:lnTo>
                      <a:pt x="5928" y="671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 w="190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5" name="Google Shape;2155;p47"/>
              <p:cNvSpPr/>
              <p:nvPr/>
            </p:nvSpPr>
            <p:spPr>
              <a:xfrm>
                <a:off x="1162150" y="2871925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6" name="Google Shape;2156;p47"/>
              <p:cNvSpPr/>
              <p:nvPr/>
            </p:nvSpPr>
            <p:spPr>
              <a:xfrm>
                <a:off x="1162150" y="292815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7" name="Google Shape;2157;p47"/>
              <p:cNvSpPr/>
              <p:nvPr/>
            </p:nvSpPr>
            <p:spPr>
              <a:xfrm>
                <a:off x="1162150" y="2984375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1"/>
                    </a:moveTo>
                    <a:lnTo>
                      <a:pt x="17934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" name="Google Shape;2158;p47"/>
              <p:cNvSpPr/>
              <p:nvPr/>
            </p:nvSpPr>
            <p:spPr>
              <a:xfrm>
                <a:off x="1162150" y="304060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1"/>
                    </a:moveTo>
                    <a:lnTo>
                      <a:pt x="17934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" name="Google Shape;2159;p47"/>
              <p:cNvSpPr/>
              <p:nvPr/>
            </p:nvSpPr>
            <p:spPr>
              <a:xfrm>
                <a:off x="1162150" y="309685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0" name="Google Shape;2160;p47"/>
              <p:cNvSpPr/>
              <p:nvPr/>
            </p:nvSpPr>
            <p:spPr>
              <a:xfrm>
                <a:off x="1162150" y="3153075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1" name="Google Shape;2161;p47"/>
              <p:cNvSpPr/>
              <p:nvPr/>
            </p:nvSpPr>
            <p:spPr>
              <a:xfrm>
                <a:off x="1162150" y="320855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2" name="Google Shape;2162;p47"/>
              <p:cNvSpPr/>
              <p:nvPr/>
            </p:nvSpPr>
            <p:spPr>
              <a:xfrm>
                <a:off x="1162150" y="3264775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1"/>
                    </a:moveTo>
                    <a:lnTo>
                      <a:pt x="17934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3" name="Google Shape;2163;p47"/>
              <p:cNvSpPr/>
              <p:nvPr/>
            </p:nvSpPr>
            <p:spPr>
              <a:xfrm>
                <a:off x="1162150" y="332100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1"/>
                    </a:moveTo>
                    <a:lnTo>
                      <a:pt x="17934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4" name="Google Shape;2164;p47"/>
              <p:cNvSpPr/>
              <p:nvPr/>
            </p:nvSpPr>
            <p:spPr>
              <a:xfrm>
                <a:off x="1162150" y="337725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5" name="Google Shape;2165;p47"/>
              <p:cNvSpPr/>
              <p:nvPr/>
            </p:nvSpPr>
            <p:spPr>
              <a:xfrm>
                <a:off x="1162150" y="3433475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66" name="Google Shape;2166;p47"/>
            <p:cNvGrpSpPr/>
            <p:nvPr/>
          </p:nvGrpSpPr>
          <p:grpSpPr>
            <a:xfrm>
              <a:off x="8051355" y="607041"/>
              <a:ext cx="619774" cy="784131"/>
              <a:chOff x="1036750" y="2657625"/>
              <a:chExt cx="699125" cy="884525"/>
            </a:xfrm>
          </p:grpSpPr>
          <p:sp>
            <p:nvSpPr>
              <p:cNvPr id="2167" name="Google Shape;2167;p47"/>
              <p:cNvSpPr/>
              <p:nvPr/>
            </p:nvSpPr>
            <p:spPr>
              <a:xfrm>
                <a:off x="1036750" y="2657625"/>
                <a:ext cx="699125" cy="884525"/>
              </a:xfrm>
              <a:custGeom>
                <a:avLst/>
                <a:gdLst/>
                <a:ahLst/>
                <a:cxnLst/>
                <a:rect l="l" t="t" r="r" b="b"/>
                <a:pathLst>
                  <a:path w="27965" h="35381" extrusionOk="0">
                    <a:moveTo>
                      <a:pt x="1" y="0"/>
                    </a:moveTo>
                    <a:lnTo>
                      <a:pt x="1" y="35381"/>
                    </a:lnTo>
                    <a:lnTo>
                      <a:pt x="27965" y="35381"/>
                    </a:lnTo>
                    <a:lnTo>
                      <a:pt x="27965" y="6718"/>
                    </a:lnTo>
                    <a:lnTo>
                      <a:pt x="22038" y="0"/>
                    </a:lnTo>
                    <a:close/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8" name="Google Shape;2168;p47"/>
              <p:cNvSpPr/>
              <p:nvPr/>
            </p:nvSpPr>
            <p:spPr>
              <a:xfrm>
                <a:off x="1587675" y="2657625"/>
                <a:ext cx="148200" cy="167950"/>
              </a:xfrm>
              <a:custGeom>
                <a:avLst/>
                <a:gdLst/>
                <a:ahLst/>
                <a:cxnLst/>
                <a:rect l="l" t="t" r="r" b="b"/>
                <a:pathLst>
                  <a:path w="5928" h="6718" extrusionOk="0">
                    <a:moveTo>
                      <a:pt x="1" y="0"/>
                    </a:moveTo>
                    <a:lnTo>
                      <a:pt x="1" y="6718"/>
                    </a:lnTo>
                    <a:lnTo>
                      <a:pt x="5928" y="671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 w="190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9" name="Google Shape;2169;p47"/>
              <p:cNvSpPr/>
              <p:nvPr/>
            </p:nvSpPr>
            <p:spPr>
              <a:xfrm>
                <a:off x="1162150" y="2871925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" name="Google Shape;2170;p47"/>
              <p:cNvSpPr/>
              <p:nvPr/>
            </p:nvSpPr>
            <p:spPr>
              <a:xfrm>
                <a:off x="1162150" y="292815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1" name="Google Shape;2171;p47"/>
              <p:cNvSpPr/>
              <p:nvPr/>
            </p:nvSpPr>
            <p:spPr>
              <a:xfrm>
                <a:off x="1162150" y="2984375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1"/>
                    </a:moveTo>
                    <a:lnTo>
                      <a:pt x="17934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" name="Google Shape;2172;p47"/>
              <p:cNvSpPr/>
              <p:nvPr/>
            </p:nvSpPr>
            <p:spPr>
              <a:xfrm>
                <a:off x="1162150" y="304060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1"/>
                    </a:moveTo>
                    <a:lnTo>
                      <a:pt x="17934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" name="Google Shape;2173;p47"/>
              <p:cNvSpPr/>
              <p:nvPr/>
            </p:nvSpPr>
            <p:spPr>
              <a:xfrm>
                <a:off x="1162150" y="309685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4" name="Google Shape;2174;p47"/>
              <p:cNvSpPr/>
              <p:nvPr/>
            </p:nvSpPr>
            <p:spPr>
              <a:xfrm>
                <a:off x="1162150" y="3153075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5" name="Google Shape;2175;p47"/>
              <p:cNvSpPr/>
              <p:nvPr/>
            </p:nvSpPr>
            <p:spPr>
              <a:xfrm>
                <a:off x="1162150" y="320855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6" name="Google Shape;2176;p47"/>
              <p:cNvSpPr/>
              <p:nvPr/>
            </p:nvSpPr>
            <p:spPr>
              <a:xfrm>
                <a:off x="1162150" y="3264775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1"/>
                    </a:moveTo>
                    <a:lnTo>
                      <a:pt x="17934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7" name="Google Shape;2177;p47"/>
              <p:cNvSpPr/>
              <p:nvPr/>
            </p:nvSpPr>
            <p:spPr>
              <a:xfrm>
                <a:off x="1162150" y="332100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1"/>
                    </a:moveTo>
                    <a:lnTo>
                      <a:pt x="17934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8" name="Google Shape;2178;p47"/>
              <p:cNvSpPr/>
              <p:nvPr/>
            </p:nvSpPr>
            <p:spPr>
              <a:xfrm>
                <a:off x="1162150" y="337725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9" name="Google Shape;2179;p47"/>
              <p:cNvSpPr/>
              <p:nvPr/>
            </p:nvSpPr>
            <p:spPr>
              <a:xfrm>
                <a:off x="1162150" y="3433475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80" name="Google Shape;2180;p47"/>
            <p:cNvGrpSpPr/>
            <p:nvPr/>
          </p:nvGrpSpPr>
          <p:grpSpPr>
            <a:xfrm>
              <a:off x="8118906" y="539489"/>
              <a:ext cx="619774" cy="784131"/>
              <a:chOff x="1036750" y="2657625"/>
              <a:chExt cx="699125" cy="884525"/>
            </a:xfrm>
          </p:grpSpPr>
          <p:sp>
            <p:nvSpPr>
              <p:cNvPr id="2181" name="Google Shape;2181;p47"/>
              <p:cNvSpPr/>
              <p:nvPr/>
            </p:nvSpPr>
            <p:spPr>
              <a:xfrm>
                <a:off x="1036750" y="2657625"/>
                <a:ext cx="699125" cy="884525"/>
              </a:xfrm>
              <a:custGeom>
                <a:avLst/>
                <a:gdLst/>
                <a:ahLst/>
                <a:cxnLst/>
                <a:rect l="l" t="t" r="r" b="b"/>
                <a:pathLst>
                  <a:path w="27965" h="35381" extrusionOk="0">
                    <a:moveTo>
                      <a:pt x="1" y="0"/>
                    </a:moveTo>
                    <a:lnTo>
                      <a:pt x="1" y="35381"/>
                    </a:lnTo>
                    <a:lnTo>
                      <a:pt x="27965" y="35381"/>
                    </a:lnTo>
                    <a:lnTo>
                      <a:pt x="27965" y="6718"/>
                    </a:lnTo>
                    <a:lnTo>
                      <a:pt x="22038" y="0"/>
                    </a:lnTo>
                    <a:close/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182" name="Google Shape;2182;p47"/>
              <p:cNvSpPr/>
              <p:nvPr/>
            </p:nvSpPr>
            <p:spPr>
              <a:xfrm>
                <a:off x="1587675" y="2657625"/>
                <a:ext cx="148200" cy="167950"/>
              </a:xfrm>
              <a:custGeom>
                <a:avLst/>
                <a:gdLst/>
                <a:ahLst/>
                <a:cxnLst/>
                <a:rect l="l" t="t" r="r" b="b"/>
                <a:pathLst>
                  <a:path w="5928" h="6718" extrusionOk="0">
                    <a:moveTo>
                      <a:pt x="1" y="0"/>
                    </a:moveTo>
                    <a:lnTo>
                      <a:pt x="1" y="6718"/>
                    </a:lnTo>
                    <a:lnTo>
                      <a:pt x="5928" y="671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 w="1905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" name="Google Shape;2183;p47"/>
              <p:cNvSpPr/>
              <p:nvPr/>
            </p:nvSpPr>
            <p:spPr>
              <a:xfrm>
                <a:off x="1162150" y="2871925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" name="Google Shape;2184;p47"/>
              <p:cNvSpPr/>
              <p:nvPr/>
            </p:nvSpPr>
            <p:spPr>
              <a:xfrm>
                <a:off x="1162150" y="292815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" name="Google Shape;2185;p47"/>
              <p:cNvSpPr/>
              <p:nvPr/>
            </p:nvSpPr>
            <p:spPr>
              <a:xfrm>
                <a:off x="1162150" y="2984375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1"/>
                    </a:moveTo>
                    <a:lnTo>
                      <a:pt x="17934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6" name="Google Shape;2186;p47"/>
              <p:cNvSpPr/>
              <p:nvPr/>
            </p:nvSpPr>
            <p:spPr>
              <a:xfrm>
                <a:off x="1162150" y="304060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1"/>
                    </a:moveTo>
                    <a:lnTo>
                      <a:pt x="17934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7" name="Google Shape;2187;p47"/>
              <p:cNvSpPr/>
              <p:nvPr/>
            </p:nvSpPr>
            <p:spPr>
              <a:xfrm>
                <a:off x="1162150" y="309685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8" name="Google Shape;2188;p47"/>
              <p:cNvSpPr/>
              <p:nvPr/>
            </p:nvSpPr>
            <p:spPr>
              <a:xfrm>
                <a:off x="1162150" y="3153075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9" name="Google Shape;2189;p47"/>
              <p:cNvSpPr/>
              <p:nvPr/>
            </p:nvSpPr>
            <p:spPr>
              <a:xfrm>
                <a:off x="1162150" y="320855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0" name="Google Shape;2190;p47"/>
              <p:cNvSpPr/>
              <p:nvPr/>
            </p:nvSpPr>
            <p:spPr>
              <a:xfrm>
                <a:off x="1162150" y="3264775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1"/>
                    </a:moveTo>
                    <a:lnTo>
                      <a:pt x="17934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1" name="Google Shape;2191;p47"/>
              <p:cNvSpPr/>
              <p:nvPr/>
            </p:nvSpPr>
            <p:spPr>
              <a:xfrm>
                <a:off x="1162150" y="332100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1"/>
                    </a:moveTo>
                    <a:lnTo>
                      <a:pt x="17934" y="1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2" name="Google Shape;2192;p47"/>
              <p:cNvSpPr/>
              <p:nvPr/>
            </p:nvSpPr>
            <p:spPr>
              <a:xfrm>
                <a:off x="1162150" y="3377250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3" name="Google Shape;2193;p47"/>
              <p:cNvSpPr/>
              <p:nvPr/>
            </p:nvSpPr>
            <p:spPr>
              <a:xfrm>
                <a:off x="1162150" y="3433475"/>
                <a:ext cx="448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7934" h="1" fill="none" extrusionOk="0">
                    <a:moveTo>
                      <a:pt x="0" y="0"/>
                    </a:moveTo>
                    <a:lnTo>
                      <a:pt x="17934" y="0"/>
                    </a:lnTo>
                  </a:path>
                </a:pathLst>
              </a:custGeom>
              <a:noFill/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9FCA7EDF-1D23-D8A4-0A7F-A71C0F78D6DD}"/>
              </a:ext>
            </a:extLst>
          </p:cNvPr>
          <p:cNvSpPr txBox="1"/>
          <p:nvPr/>
        </p:nvSpPr>
        <p:spPr>
          <a:xfrm>
            <a:off x="1227587" y="1193926"/>
            <a:ext cx="333794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/>
              <a:t>Потребителският интерфейс е модерен, лесен за използване от всеки независимо от възрастта</a:t>
            </a:r>
            <a:r>
              <a:rPr lang="en-US" dirty="0"/>
              <a:t>.</a:t>
            </a:r>
            <a:r>
              <a:rPr lang="bg-BG" dirty="0"/>
              <a:t> 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DE06840-C0CD-14BE-9759-A3F2AD3552F8}"/>
              </a:ext>
            </a:extLst>
          </p:cNvPr>
          <p:cNvSpPr txBox="1"/>
          <p:nvPr/>
        </p:nvSpPr>
        <p:spPr>
          <a:xfrm>
            <a:off x="289560" y="51784"/>
            <a:ext cx="6324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/>
              <a:t>Потребителски интерфейс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C668695-271B-F300-801B-91636D9324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52256" cy="452256"/>
          </a:xfrm>
          <a:prstGeom prst="rect">
            <a:avLst/>
          </a:prstGeom>
        </p:spPr>
      </p:pic>
      <p:pic>
        <p:nvPicPr>
          <p:cNvPr id="8" name="Graphic 7" descr="Laptop">
            <a:extLst>
              <a:ext uri="{FF2B5EF4-FFF2-40B4-BE49-F238E27FC236}">
                <a16:creationId xmlns:a16="http://schemas.microsoft.com/office/drawing/2014/main" id="{86B7D426-A69E-8CD1-7657-0AEAD786C0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867738" y="250492"/>
            <a:ext cx="4257757" cy="425775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B7577C6-7D85-7532-003E-5CBA9452652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80015" y="1318260"/>
            <a:ext cx="2926080" cy="1645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0046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56" name="Google Shape;1856;p41"/>
          <p:cNvGrpSpPr/>
          <p:nvPr/>
        </p:nvGrpSpPr>
        <p:grpSpPr>
          <a:xfrm>
            <a:off x="1218087" y="1040935"/>
            <a:ext cx="6707825" cy="3220500"/>
            <a:chOff x="-597150" y="1354950"/>
            <a:chExt cx="6707825" cy="3220500"/>
          </a:xfrm>
        </p:grpSpPr>
        <p:sp>
          <p:nvSpPr>
            <p:cNvPr id="1857" name="Google Shape;1857;p41"/>
            <p:cNvSpPr/>
            <p:nvPr/>
          </p:nvSpPr>
          <p:spPr>
            <a:xfrm>
              <a:off x="-597025" y="1354950"/>
              <a:ext cx="6707700" cy="3220500"/>
            </a:xfrm>
            <a:prstGeom prst="rect">
              <a:avLst/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58" name="Google Shape;1858;p41"/>
            <p:cNvGrpSpPr/>
            <p:nvPr/>
          </p:nvGrpSpPr>
          <p:grpSpPr>
            <a:xfrm>
              <a:off x="-597150" y="1354950"/>
              <a:ext cx="6707621" cy="270554"/>
              <a:chOff x="-301298" y="1147729"/>
              <a:chExt cx="6707621" cy="270554"/>
            </a:xfrm>
          </p:grpSpPr>
          <p:sp>
            <p:nvSpPr>
              <p:cNvPr id="1859" name="Google Shape;1859;p41"/>
              <p:cNvSpPr/>
              <p:nvPr/>
            </p:nvSpPr>
            <p:spPr>
              <a:xfrm>
                <a:off x="-301298" y="1147729"/>
                <a:ext cx="6707621" cy="270554"/>
              </a:xfrm>
              <a:custGeom>
                <a:avLst/>
                <a:gdLst/>
                <a:ahLst/>
                <a:cxnLst/>
                <a:rect l="l" t="t" r="r" b="b"/>
                <a:pathLst>
                  <a:path w="99972" h="9029" extrusionOk="0">
                    <a:moveTo>
                      <a:pt x="0" y="1"/>
                    </a:moveTo>
                    <a:lnTo>
                      <a:pt x="0" y="9028"/>
                    </a:lnTo>
                    <a:lnTo>
                      <a:pt x="99972" y="9028"/>
                    </a:lnTo>
                    <a:lnTo>
                      <a:pt x="99972" y="1"/>
                    </a:lnTo>
                    <a:close/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860" name="Google Shape;1860;p41"/>
              <p:cNvGrpSpPr/>
              <p:nvPr/>
            </p:nvGrpSpPr>
            <p:grpSpPr>
              <a:xfrm>
                <a:off x="6202848" y="1213287"/>
                <a:ext cx="139356" cy="139356"/>
                <a:chOff x="3300229" y="786025"/>
                <a:chExt cx="116275" cy="116275"/>
              </a:xfrm>
            </p:grpSpPr>
            <p:sp>
              <p:nvSpPr>
                <p:cNvPr id="1861" name="Google Shape;1861;p41"/>
                <p:cNvSpPr/>
                <p:nvPr/>
              </p:nvSpPr>
              <p:spPr>
                <a:xfrm>
                  <a:off x="3300229" y="786025"/>
                  <a:ext cx="116275" cy="11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1" h="4651" extrusionOk="0">
                      <a:moveTo>
                        <a:pt x="0" y="0"/>
                      </a:moveTo>
                      <a:lnTo>
                        <a:pt x="0" y="4651"/>
                      </a:lnTo>
                      <a:lnTo>
                        <a:pt x="4651" y="4651"/>
                      </a:lnTo>
                      <a:lnTo>
                        <a:pt x="465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 w="19050" cap="flat" cmpd="sng">
                  <a:solidFill>
                    <a:schemeClr val="dk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2" name="Google Shape;1862;p41"/>
                <p:cNvSpPr/>
                <p:nvPr/>
              </p:nvSpPr>
              <p:spPr>
                <a:xfrm>
                  <a:off x="3335179" y="820975"/>
                  <a:ext cx="45625" cy="4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fill="none" extrusionOk="0">
                      <a:moveTo>
                        <a:pt x="1824" y="0"/>
                      </a:moveTo>
                      <a:lnTo>
                        <a:pt x="1" y="1824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lt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3" name="Google Shape;1863;p41"/>
                <p:cNvSpPr/>
                <p:nvPr/>
              </p:nvSpPr>
              <p:spPr>
                <a:xfrm>
                  <a:off x="3335179" y="820975"/>
                  <a:ext cx="45625" cy="4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5" h="1825" fill="none" extrusionOk="0">
                      <a:moveTo>
                        <a:pt x="1" y="0"/>
                      </a:moveTo>
                      <a:lnTo>
                        <a:pt x="1824" y="1824"/>
                      </a:lnTo>
                    </a:path>
                  </a:pathLst>
                </a:custGeom>
                <a:noFill/>
                <a:ln w="19050" cap="flat" cmpd="sng">
                  <a:solidFill>
                    <a:schemeClr val="lt1"/>
                  </a:solidFill>
                  <a:prstDash val="solid"/>
                  <a:miter lim="3039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864" name="Google Shape;1864;p41"/>
          <p:cNvSpPr txBox="1">
            <a:spLocks noGrp="1"/>
          </p:cNvSpPr>
          <p:nvPr>
            <p:ph type="title"/>
          </p:nvPr>
        </p:nvSpPr>
        <p:spPr>
          <a:xfrm>
            <a:off x="2211608" y="2111476"/>
            <a:ext cx="5714100" cy="222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bg1"/>
                </a:solidFill>
              </a:rPr>
              <a:t>Cyber</a:t>
            </a:r>
            <a:r>
              <a:rPr lang="en-US" dirty="0" err="1">
                <a:solidFill>
                  <a:srgbClr val="1B30F1"/>
                </a:solidFill>
              </a:rPr>
              <a:t>Lab</a:t>
            </a:r>
            <a:endParaRPr dirty="0">
              <a:solidFill>
                <a:srgbClr val="1B30F1"/>
              </a:solidFill>
            </a:endParaRPr>
          </a:p>
        </p:txBody>
      </p:sp>
      <p:grpSp>
        <p:nvGrpSpPr>
          <p:cNvPr id="1865" name="Google Shape;1865;p41"/>
          <p:cNvGrpSpPr/>
          <p:nvPr/>
        </p:nvGrpSpPr>
        <p:grpSpPr>
          <a:xfrm>
            <a:off x="1809825" y="553291"/>
            <a:ext cx="554700" cy="554700"/>
            <a:chOff x="1809825" y="635639"/>
            <a:chExt cx="554700" cy="554700"/>
          </a:xfrm>
        </p:grpSpPr>
        <p:grpSp>
          <p:nvGrpSpPr>
            <p:cNvPr id="1866" name="Google Shape;1866;p41"/>
            <p:cNvGrpSpPr/>
            <p:nvPr/>
          </p:nvGrpSpPr>
          <p:grpSpPr>
            <a:xfrm>
              <a:off x="1809825" y="635639"/>
              <a:ext cx="554700" cy="554700"/>
              <a:chOff x="-388475" y="881425"/>
              <a:chExt cx="554700" cy="554700"/>
            </a:xfrm>
          </p:grpSpPr>
          <p:sp>
            <p:nvSpPr>
              <p:cNvPr id="1867" name="Google Shape;1867;p41"/>
              <p:cNvSpPr/>
              <p:nvPr/>
            </p:nvSpPr>
            <p:spPr>
              <a:xfrm>
                <a:off x="-312275" y="881425"/>
                <a:ext cx="478500" cy="478500"/>
              </a:xfrm>
              <a:prstGeom prst="wedgeRectCallout">
                <a:avLst>
                  <a:gd name="adj1" fmla="val -20833"/>
                  <a:gd name="adj2" fmla="val 62500"/>
                </a:avLst>
              </a:pr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" name="Google Shape;1868;p41"/>
              <p:cNvSpPr/>
              <p:nvPr/>
            </p:nvSpPr>
            <p:spPr>
              <a:xfrm>
                <a:off x="-388475" y="957625"/>
                <a:ext cx="478500" cy="478500"/>
              </a:xfrm>
              <a:prstGeom prst="wedgeRectCallout">
                <a:avLst>
                  <a:gd name="adj1" fmla="val -20833"/>
                  <a:gd name="adj2" fmla="val 62500"/>
                </a:avLst>
              </a:pr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69" name="Google Shape;1869;p41"/>
            <p:cNvGrpSpPr/>
            <p:nvPr/>
          </p:nvGrpSpPr>
          <p:grpSpPr>
            <a:xfrm>
              <a:off x="1872991" y="772940"/>
              <a:ext cx="353587" cy="354103"/>
              <a:chOff x="-35134875" y="2272675"/>
              <a:chExt cx="291450" cy="291875"/>
            </a:xfrm>
          </p:grpSpPr>
          <p:sp>
            <p:nvSpPr>
              <p:cNvPr id="1870" name="Google Shape;1870;p41"/>
              <p:cNvSpPr/>
              <p:nvPr/>
            </p:nvSpPr>
            <p:spPr>
              <a:xfrm>
                <a:off x="-35134875" y="2272675"/>
                <a:ext cx="291450" cy="291875"/>
              </a:xfrm>
              <a:custGeom>
                <a:avLst/>
                <a:gdLst/>
                <a:ahLst/>
                <a:cxnLst/>
                <a:rect l="l" t="t" r="r" b="b"/>
                <a:pathLst>
                  <a:path w="11658" h="11675" extrusionOk="0">
                    <a:moveTo>
                      <a:pt x="9925" y="662"/>
                    </a:moveTo>
                    <a:cubicBezTo>
                      <a:pt x="10460" y="662"/>
                      <a:pt x="10933" y="1135"/>
                      <a:pt x="10933" y="1733"/>
                    </a:cubicBezTo>
                    <a:lnTo>
                      <a:pt x="10933" y="5136"/>
                    </a:lnTo>
                    <a:cubicBezTo>
                      <a:pt x="10933" y="5703"/>
                      <a:pt x="10460" y="6176"/>
                      <a:pt x="9925" y="6176"/>
                    </a:cubicBezTo>
                    <a:cubicBezTo>
                      <a:pt x="9704" y="6176"/>
                      <a:pt x="9547" y="6333"/>
                      <a:pt x="9547" y="6522"/>
                    </a:cubicBezTo>
                    <a:lnTo>
                      <a:pt x="9547" y="7751"/>
                    </a:lnTo>
                    <a:lnTo>
                      <a:pt x="8192" y="6365"/>
                    </a:lnTo>
                    <a:lnTo>
                      <a:pt x="8192" y="4474"/>
                    </a:lnTo>
                    <a:cubicBezTo>
                      <a:pt x="8192" y="3529"/>
                      <a:pt x="7404" y="2742"/>
                      <a:pt x="6459" y="2742"/>
                    </a:cubicBezTo>
                    <a:lnTo>
                      <a:pt x="3372" y="2742"/>
                    </a:lnTo>
                    <a:lnTo>
                      <a:pt x="3372" y="1733"/>
                    </a:lnTo>
                    <a:cubicBezTo>
                      <a:pt x="3372" y="1166"/>
                      <a:pt x="3844" y="662"/>
                      <a:pt x="4411" y="662"/>
                    </a:cubicBezTo>
                    <a:close/>
                    <a:moveTo>
                      <a:pt x="6459" y="3403"/>
                    </a:moveTo>
                    <a:cubicBezTo>
                      <a:pt x="6995" y="3403"/>
                      <a:pt x="7499" y="3876"/>
                      <a:pt x="7499" y="4474"/>
                    </a:cubicBezTo>
                    <a:lnTo>
                      <a:pt x="7499" y="7908"/>
                    </a:lnTo>
                    <a:lnTo>
                      <a:pt x="7467" y="7908"/>
                    </a:lnTo>
                    <a:cubicBezTo>
                      <a:pt x="7467" y="8444"/>
                      <a:pt x="6995" y="8917"/>
                      <a:pt x="6396" y="8917"/>
                    </a:cubicBezTo>
                    <a:lnTo>
                      <a:pt x="3687" y="8917"/>
                    </a:lnTo>
                    <a:cubicBezTo>
                      <a:pt x="3624" y="8917"/>
                      <a:pt x="3498" y="8948"/>
                      <a:pt x="3466" y="9043"/>
                    </a:cubicBezTo>
                    <a:lnTo>
                      <a:pt x="1986" y="10492"/>
                    </a:lnTo>
                    <a:lnTo>
                      <a:pt x="1986" y="9295"/>
                    </a:lnTo>
                    <a:cubicBezTo>
                      <a:pt x="1986" y="9074"/>
                      <a:pt x="1828" y="8917"/>
                      <a:pt x="1639" y="8917"/>
                    </a:cubicBezTo>
                    <a:cubicBezTo>
                      <a:pt x="1103" y="8917"/>
                      <a:pt x="631" y="8444"/>
                      <a:pt x="631" y="7908"/>
                    </a:cubicBezTo>
                    <a:lnTo>
                      <a:pt x="631" y="4474"/>
                    </a:lnTo>
                    <a:cubicBezTo>
                      <a:pt x="631" y="3939"/>
                      <a:pt x="1103" y="3403"/>
                      <a:pt x="1639" y="3403"/>
                    </a:cubicBezTo>
                    <a:close/>
                    <a:moveTo>
                      <a:pt x="4411" y="1"/>
                    </a:moveTo>
                    <a:cubicBezTo>
                      <a:pt x="3466" y="1"/>
                      <a:pt x="2710" y="788"/>
                      <a:pt x="2710" y="1733"/>
                    </a:cubicBezTo>
                    <a:lnTo>
                      <a:pt x="2710" y="2742"/>
                    </a:lnTo>
                    <a:lnTo>
                      <a:pt x="1671" y="2742"/>
                    </a:lnTo>
                    <a:cubicBezTo>
                      <a:pt x="725" y="2742"/>
                      <a:pt x="1" y="3529"/>
                      <a:pt x="1" y="4474"/>
                    </a:cubicBezTo>
                    <a:lnTo>
                      <a:pt x="1" y="7908"/>
                    </a:lnTo>
                    <a:cubicBezTo>
                      <a:pt x="1" y="8728"/>
                      <a:pt x="568" y="9452"/>
                      <a:pt x="1355" y="9610"/>
                    </a:cubicBezTo>
                    <a:lnTo>
                      <a:pt x="1355" y="11342"/>
                    </a:lnTo>
                    <a:cubicBezTo>
                      <a:pt x="1355" y="11500"/>
                      <a:pt x="1450" y="11594"/>
                      <a:pt x="1576" y="11657"/>
                    </a:cubicBezTo>
                    <a:cubicBezTo>
                      <a:pt x="1607" y="11668"/>
                      <a:pt x="1646" y="11675"/>
                      <a:pt x="1687" y="11675"/>
                    </a:cubicBezTo>
                    <a:cubicBezTo>
                      <a:pt x="1769" y="11675"/>
                      <a:pt x="1860" y="11647"/>
                      <a:pt x="1923" y="11563"/>
                    </a:cubicBezTo>
                    <a:lnTo>
                      <a:pt x="3876" y="9610"/>
                    </a:lnTo>
                    <a:lnTo>
                      <a:pt x="6491" y="9610"/>
                    </a:lnTo>
                    <a:cubicBezTo>
                      <a:pt x="7436" y="9610"/>
                      <a:pt x="8224" y="8854"/>
                      <a:pt x="8224" y="7908"/>
                    </a:cubicBezTo>
                    <a:lnTo>
                      <a:pt x="8224" y="7341"/>
                    </a:lnTo>
                    <a:lnTo>
                      <a:pt x="9704" y="8822"/>
                    </a:lnTo>
                    <a:cubicBezTo>
                      <a:pt x="9773" y="8868"/>
                      <a:pt x="9876" y="8897"/>
                      <a:pt x="9976" y="8897"/>
                    </a:cubicBezTo>
                    <a:cubicBezTo>
                      <a:pt x="10013" y="8897"/>
                      <a:pt x="10049" y="8893"/>
                      <a:pt x="10082" y="8885"/>
                    </a:cubicBezTo>
                    <a:cubicBezTo>
                      <a:pt x="10208" y="8854"/>
                      <a:pt x="10271" y="8696"/>
                      <a:pt x="10271" y="8570"/>
                    </a:cubicBezTo>
                    <a:lnTo>
                      <a:pt x="10271" y="6837"/>
                    </a:lnTo>
                    <a:cubicBezTo>
                      <a:pt x="11059" y="6680"/>
                      <a:pt x="11658" y="5987"/>
                      <a:pt x="11658" y="5136"/>
                    </a:cubicBezTo>
                    <a:lnTo>
                      <a:pt x="11658" y="1733"/>
                    </a:lnTo>
                    <a:cubicBezTo>
                      <a:pt x="11595" y="788"/>
                      <a:pt x="10870" y="1"/>
                      <a:pt x="99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71" name="Google Shape;1871;p41"/>
              <p:cNvSpPr/>
              <p:nvPr/>
            </p:nvSpPr>
            <p:spPr>
              <a:xfrm>
                <a:off x="-35093925" y="2419175"/>
                <a:ext cx="181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694" extrusionOk="0">
                    <a:moveTo>
                      <a:pt x="348" y="1"/>
                    </a:moveTo>
                    <a:cubicBezTo>
                      <a:pt x="159" y="1"/>
                      <a:pt x="1" y="158"/>
                      <a:pt x="1" y="347"/>
                    </a:cubicBezTo>
                    <a:cubicBezTo>
                      <a:pt x="1" y="536"/>
                      <a:pt x="159" y="694"/>
                      <a:pt x="348" y="694"/>
                    </a:cubicBezTo>
                    <a:cubicBezTo>
                      <a:pt x="568" y="694"/>
                      <a:pt x="726" y="536"/>
                      <a:pt x="726" y="347"/>
                    </a:cubicBezTo>
                    <a:cubicBezTo>
                      <a:pt x="726" y="158"/>
                      <a:pt x="568" y="1"/>
                      <a:pt x="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" name="Google Shape;1872;p41"/>
              <p:cNvSpPr/>
              <p:nvPr/>
            </p:nvSpPr>
            <p:spPr>
              <a:xfrm>
                <a:off x="-35042725" y="2419175"/>
                <a:ext cx="181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694" extrusionOk="0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36"/>
                      <a:pt x="158" y="694"/>
                      <a:pt x="347" y="694"/>
                    </a:cubicBezTo>
                    <a:cubicBezTo>
                      <a:pt x="568" y="694"/>
                      <a:pt x="725" y="536"/>
                      <a:pt x="725" y="347"/>
                    </a:cubicBezTo>
                    <a:cubicBezTo>
                      <a:pt x="725" y="158"/>
                      <a:pt x="568" y="1"/>
                      <a:pt x="3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" name="Google Shape;1873;p41"/>
              <p:cNvSpPr/>
              <p:nvPr/>
            </p:nvSpPr>
            <p:spPr>
              <a:xfrm>
                <a:off x="-34991525" y="2419175"/>
                <a:ext cx="181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726" h="694" extrusionOk="0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cubicBezTo>
                      <a:pt x="1" y="536"/>
                      <a:pt x="158" y="694"/>
                      <a:pt x="347" y="694"/>
                    </a:cubicBezTo>
                    <a:cubicBezTo>
                      <a:pt x="568" y="694"/>
                      <a:pt x="725" y="536"/>
                      <a:pt x="725" y="347"/>
                    </a:cubicBezTo>
                    <a:cubicBezTo>
                      <a:pt x="725" y="158"/>
                      <a:pt x="568" y="1"/>
                      <a:pt x="3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23EEE7B8-E1F9-5EC2-2E10-D2E2CD6855BF}"/>
              </a:ext>
            </a:extLst>
          </p:cNvPr>
          <p:cNvSpPr/>
          <p:nvPr/>
        </p:nvSpPr>
        <p:spPr>
          <a:xfrm>
            <a:off x="1813560" y="617220"/>
            <a:ext cx="472440" cy="5771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B2A1DE-AC74-56C6-4CDD-0E71D37215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1707" y="716766"/>
            <a:ext cx="372412" cy="41896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yber Bullying Thesis Defense by Slidesgo">
  <a:themeElements>
    <a:clrScheme name="Violet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Custom 1">
      <a:majorFont>
        <a:latin typeface="Bahnschrift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583</TotalTime>
  <Words>304</Words>
  <Application>Microsoft Office PowerPoint</Application>
  <PresentationFormat>On-screen Show (16:9)</PresentationFormat>
  <Paragraphs>42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Space Grotesk</vt:lpstr>
      <vt:lpstr>Bahnschrift</vt:lpstr>
      <vt:lpstr>Roboto Condensed Light</vt:lpstr>
      <vt:lpstr>Arial</vt:lpstr>
      <vt:lpstr>Bahnschrift SemiBold</vt:lpstr>
      <vt:lpstr>Source Sans Pro</vt:lpstr>
      <vt:lpstr>Fredoka One</vt:lpstr>
      <vt:lpstr>Calibri</vt:lpstr>
      <vt:lpstr>Cyber Bullying Thesis Defense by Slidesgo</vt:lpstr>
      <vt:lpstr>PowerPoint Presentation</vt:lpstr>
      <vt:lpstr>PowerPoint Presentation</vt:lpstr>
      <vt:lpstr>CyberSafe</vt:lpstr>
      <vt:lpstr>Какво е CyberSafe? Работщета функционалност</vt:lpstr>
      <vt:lpstr>PowerPoint Presentation</vt:lpstr>
      <vt:lpstr>Основни цели На този етап*</vt:lpstr>
      <vt:lpstr>Как протича процеса на обучение</vt:lpstr>
      <vt:lpstr>PowerPoint Presentation</vt:lpstr>
      <vt:lpstr>CyberLab</vt:lpstr>
      <vt:lpstr>PowerPoint Presentation</vt:lpstr>
      <vt:lpstr>PowerPoint Presentation</vt:lpstr>
      <vt:lpstr>Благодарим за вниманието!</vt:lpstr>
      <vt:lpstr>ALTERNATIVE 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CyberSafe</dc:title>
  <cp:lastModifiedBy>Raffy Nikoghosyan</cp:lastModifiedBy>
  <cp:revision>7</cp:revision>
  <dcterms:modified xsi:type="dcterms:W3CDTF">2022-11-05T17:19:17Z</dcterms:modified>
</cp:coreProperties>
</file>